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9"/>
  </p:notesMasterIdLst>
  <p:sldIdLst>
    <p:sldId id="256" r:id="rId2"/>
    <p:sldId id="305" r:id="rId3"/>
    <p:sldId id="307" r:id="rId4"/>
    <p:sldId id="304" r:id="rId5"/>
    <p:sldId id="257" r:id="rId6"/>
    <p:sldId id="301" r:id="rId7"/>
    <p:sldId id="279" r:id="rId8"/>
    <p:sldId id="280" r:id="rId9"/>
    <p:sldId id="281" r:id="rId10"/>
    <p:sldId id="282" r:id="rId11"/>
    <p:sldId id="285" r:id="rId12"/>
    <p:sldId id="290" r:id="rId13"/>
    <p:sldId id="289" r:id="rId14"/>
    <p:sldId id="283" r:id="rId15"/>
    <p:sldId id="284" r:id="rId16"/>
    <p:sldId id="302" r:id="rId17"/>
    <p:sldId id="291" r:id="rId18"/>
    <p:sldId id="298" r:id="rId19"/>
    <p:sldId id="296" r:id="rId20"/>
    <p:sldId id="297" r:id="rId21"/>
    <p:sldId id="277" r:id="rId22"/>
    <p:sldId id="309" r:id="rId23"/>
    <p:sldId id="313" r:id="rId24"/>
    <p:sldId id="316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30" r:id="rId36"/>
    <p:sldId id="329" r:id="rId37"/>
    <p:sldId id="306" r:id="rId38"/>
  </p:sldIdLst>
  <p:sldSz cx="9144000" cy="5143500" type="screen16x9"/>
  <p:notesSz cx="6858000" cy="9144000"/>
  <p:embeddedFontLst>
    <p:embeddedFont>
      <p:font typeface="Advent Pro SemiBold" panose="02020500000000000000" charset="0"/>
      <p:regular r:id="rId40"/>
      <p:bold r:id="rId41"/>
    </p:embeddedFont>
    <p:embeddedFont>
      <p:font typeface="Fira Sans Condensed Medium" panose="020B0603050000020004" pitchFamily="34" charset="0"/>
      <p:regular r:id="rId42"/>
      <p:bold r:id="rId43"/>
      <p:italic r:id="rId44"/>
      <p:boldItalic r:id="rId45"/>
    </p:embeddedFont>
    <p:embeddedFont>
      <p:font typeface="Fira Sans Extra Condensed Medium" panose="02020500000000000000" charset="0"/>
      <p:regular r:id="rId46"/>
      <p:bold r:id="rId47"/>
      <p:italic r:id="rId48"/>
      <p:boldItalic r:id="rId49"/>
    </p:embeddedFont>
    <p:embeddedFont>
      <p:font typeface="Livvic Light" pitchFamily="2" charset="0"/>
      <p:regular r:id="rId50"/>
      <p:italic r:id="rId51"/>
    </p:embeddedFont>
    <p:embeddedFont>
      <p:font typeface="Maven Pro" panose="02020500000000000000" charset="0"/>
      <p:regular r:id="rId52"/>
      <p:bold r:id="rId53"/>
    </p:embeddedFont>
    <p:embeddedFont>
      <p:font typeface="Nunito Light" pitchFamily="2" charset="0"/>
      <p:regular r:id="rId54"/>
      <p:italic r:id="rId55"/>
    </p:embeddedFont>
    <p:embeddedFont>
      <p:font typeface="Share Tech" panose="02020500000000000000" charset="0"/>
      <p:regular r:id="rId56"/>
    </p:embeddedFont>
    <p:embeddedFont>
      <p:font typeface="微軟正黑體" panose="020B0604030504040204" pitchFamily="34" charset="-120"/>
      <p:regular r:id="rId57"/>
      <p:bold r:id="rId58"/>
    </p:embeddedFont>
    <p:embeddedFont>
      <p:font typeface="標楷體" panose="03000509000000000000" pitchFamily="65" charset="-12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35" userDrawn="1">
          <p15:clr>
            <a:srgbClr val="A4A3A4"/>
          </p15:clr>
        </p15:guide>
        <p15:guide id="2" orient="horz" pos="78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6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9E6"/>
    <a:srgbClr val="F6EDDE"/>
    <a:srgbClr val="F0E2C8"/>
    <a:srgbClr val="EAE4CE"/>
    <a:srgbClr val="4D4D4D"/>
    <a:srgbClr val="002845"/>
    <a:srgbClr val="D6D4D0"/>
    <a:srgbClr val="C2C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6CB1B-1369-4733-BBA3-90EF2DB0F9F4}">
  <a:tblStyle styleId="{F426CB1B-1369-4733-BBA3-90EF2DB0F9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94444" autoAdjust="0"/>
  </p:normalViewPr>
  <p:slideViewPr>
    <p:cSldViewPr snapToGrid="0">
      <p:cViewPr>
        <p:scale>
          <a:sx n="100" d="100"/>
          <a:sy n="100" d="100"/>
        </p:scale>
        <p:origin x="1018" y="154"/>
      </p:cViewPr>
      <p:guideLst>
        <p:guide pos="635"/>
        <p:guide orient="horz" pos="78"/>
        <p:guide pos="408"/>
        <p:guide orient="horz" pos="6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66E9C-DC46-42CF-9AAA-C1A96242BE89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C036771-C056-4E4C-8F90-665B980E9C72}">
      <dgm:prSet phldrT="[文字]" custT="1"/>
      <dgm:spPr/>
      <dgm:t>
        <a:bodyPr/>
        <a:lstStyle/>
        <a:p>
          <a:r>
            <a:rPr lang="zh-TW" altLang="en-US" sz="1600" dirty="0">
              <a:ea typeface="標楷體" panose="03000509000000000000" pitchFamily="65" charset="-120"/>
            </a:rPr>
            <a:t>經濟規模障礙</a:t>
          </a:r>
          <a:endParaRPr lang="en-US" altLang="zh-TW" sz="1600" dirty="0">
            <a:ea typeface="標楷體" panose="03000509000000000000" pitchFamily="65" charset="-120"/>
          </a:endParaRPr>
        </a:p>
        <a:p>
          <a:r>
            <a:rPr lang="zh-TW" altLang="en-US" sz="1600" dirty="0">
              <a:ea typeface="標楷體" panose="03000509000000000000" pitchFamily="65" charset="-120"/>
            </a:rPr>
            <a:t>高</a:t>
          </a:r>
          <a:endParaRPr lang="zh-TW" altLang="en-US" sz="1600" dirty="0"/>
        </a:p>
      </dgm:t>
    </dgm:pt>
    <dgm:pt modelId="{E3BD8047-203E-47DC-B8DD-9AAD490834D3}" type="parTrans" cxnId="{6255EB32-71C0-4656-9053-F1262B4ED719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17ACCC5E-9081-4D77-AEE1-4ECDAA51BF17}" type="sibTrans" cxnId="{6255EB32-71C0-4656-9053-F1262B4ED719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F38E55B-0659-47B7-AB47-2DFC164C31BC}">
      <dgm:prSet phldrT="[文字]" custT="1"/>
      <dgm:spPr/>
      <dgm:t>
        <a:bodyPr/>
        <a:lstStyle/>
        <a:p>
          <a:r>
            <a:rPr lang="zh-TW" altLang="en-US" sz="1600" dirty="0">
              <a:ea typeface="標楷體" panose="03000509000000000000" pitchFamily="65" charset="-120"/>
            </a:rPr>
            <a:t>專利保護程度</a:t>
          </a:r>
          <a:endParaRPr lang="en-US" altLang="zh-TW" sz="1600" dirty="0">
            <a:ea typeface="標楷體" panose="03000509000000000000" pitchFamily="65" charset="-120"/>
          </a:endParaRPr>
        </a:p>
        <a:p>
          <a:r>
            <a:rPr lang="zh-TW" altLang="en-US" sz="1600" dirty="0">
              <a:ea typeface="標楷體" panose="03000509000000000000" pitchFamily="65" charset="-120"/>
            </a:rPr>
            <a:t>低</a:t>
          </a:r>
          <a:endParaRPr lang="zh-TW" altLang="en-US" sz="1600" dirty="0"/>
        </a:p>
      </dgm:t>
    </dgm:pt>
    <dgm:pt modelId="{04442263-C7AB-4DB4-A12E-9ED4C0E82449}" type="parTrans" cxnId="{39713C7B-91F4-4AB4-A8BD-898AE3AEFC4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6381FFCD-9934-437F-962D-6EF7C641F8B0}" type="sibTrans" cxnId="{39713C7B-91F4-4AB4-A8BD-898AE3AEFC4A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E298C812-5DAD-449E-AAF4-514BEC277B4E}">
      <dgm:prSet phldrT="[文字]" custT="1"/>
      <dgm:spPr/>
      <dgm:t>
        <a:bodyPr/>
        <a:lstStyle/>
        <a:p>
          <a:r>
            <a:rPr lang="zh-TW" altLang="en-US" sz="1600" dirty="0">
              <a:ea typeface="標楷體" panose="03000509000000000000" pitchFamily="65" charset="-120"/>
            </a:rPr>
            <a:t>品牌保護程度</a:t>
          </a:r>
          <a:endParaRPr lang="en-US" altLang="zh-TW" sz="1600" dirty="0">
            <a:ea typeface="標楷體" panose="03000509000000000000" pitchFamily="65" charset="-120"/>
          </a:endParaRPr>
        </a:p>
        <a:p>
          <a:r>
            <a:rPr lang="zh-TW" altLang="en-US" sz="1600" dirty="0">
              <a:ea typeface="標楷體" panose="03000509000000000000" pitchFamily="65" charset="-120"/>
            </a:rPr>
            <a:t>高</a:t>
          </a:r>
          <a:endParaRPr lang="zh-TW" altLang="en-US" sz="1600" dirty="0"/>
        </a:p>
      </dgm:t>
    </dgm:pt>
    <dgm:pt modelId="{0473516E-C1E3-401A-8E5C-7693ED767673}" type="parTrans" cxnId="{9FDCC315-AB71-4D14-80E2-86D4915AF092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D4D868CA-36A0-4DE7-B4BE-1AAB51AFD733}" type="sibTrans" cxnId="{9FDCC315-AB71-4D14-80E2-86D4915AF092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58AF1138-BE22-4B94-A380-E52C608B5FF2}">
      <dgm:prSet phldrT="[文字]" custT="1"/>
      <dgm:spPr/>
      <dgm:t>
        <a:bodyPr/>
        <a:lstStyle/>
        <a:p>
          <a:r>
            <a:rPr lang="zh-TW" altLang="en-US" sz="1600" dirty="0">
              <a:ea typeface="標楷體" panose="03000509000000000000" pitchFamily="65" charset="-120"/>
            </a:rPr>
            <a:t>轉換成本程度</a:t>
          </a:r>
          <a:endParaRPr lang="en-US" altLang="zh-TW" sz="1600" dirty="0">
            <a:ea typeface="標楷體" panose="03000509000000000000" pitchFamily="65" charset="-120"/>
          </a:endParaRPr>
        </a:p>
        <a:p>
          <a:r>
            <a:rPr lang="zh-TW" altLang="en-US" sz="1600" dirty="0">
              <a:ea typeface="標楷體" panose="03000509000000000000" pitchFamily="65" charset="-120"/>
            </a:rPr>
            <a:t>中</a:t>
          </a:r>
          <a:endParaRPr lang="zh-TW" altLang="en-US" sz="1600" dirty="0"/>
        </a:p>
      </dgm:t>
    </dgm:pt>
    <dgm:pt modelId="{8B2A6020-F0C9-4B32-9175-86DB1810596E}" type="parTrans" cxnId="{DEDE6F94-E8E2-4FEB-8BB1-2B3F02C4DCA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C5B6BE7D-9277-42AE-852A-4B2A3FF7FE61}" type="sibTrans" cxnId="{DEDE6F94-E8E2-4FEB-8BB1-2B3F02C4DCA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FBF415E7-AFC6-48B4-A5C1-D0DAF82EA613}">
      <dgm:prSet phldrT="[文字]" custT="1"/>
      <dgm:spPr/>
      <dgm:t>
        <a:bodyPr/>
        <a:lstStyle/>
        <a:p>
          <a:r>
            <a:rPr lang="zh-TW" altLang="en-US" sz="1600" dirty="0">
              <a:ea typeface="標楷體" panose="03000509000000000000" pitchFamily="65" charset="-120"/>
            </a:rPr>
            <a:t>資產專屬程度</a:t>
          </a:r>
          <a:endParaRPr lang="en-US" altLang="zh-TW" sz="1600" dirty="0">
            <a:ea typeface="標楷體" panose="03000509000000000000" pitchFamily="65" charset="-120"/>
          </a:endParaRPr>
        </a:p>
        <a:p>
          <a:r>
            <a:rPr lang="zh-TW" altLang="en-US" sz="1600" dirty="0">
              <a:ea typeface="標楷體" panose="03000509000000000000" pitchFamily="65" charset="-120"/>
            </a:rPr>
            <a:t>低</a:t>
          </a:r>
          <a:endParaRPr lang="zh-TW" altLang="en-US" sz="1600" dirty="0"/>
        </a:p>
      </dgm:t>
    </dgm:pt>
    <dgm:pt modelId="{3938ED5A-568A-4708-B0E1-8FC4CADC4958}" type="parTrans" cxnId="{DB80B4E3-0A4A-4C9A-AC39-78C789E0B8C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390748D9-D6E0-4D69-B890-1231299D780A}" type="sibTrans" cxnId="{DB80B4E3-0A4A-4C9A-AC39-78C789E0B8C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3BA9C810-9461-4363-8742-DA1E152AC8C8}" type="pres">
      <dgm:prSet presAssocID="{F8766E9C-DC46-42CF-9AAA-C1A96242BE89}" presName="cycle" presStyleCnt="0">
        <dgm:presLayoutVars>
          <dgm:dir/>
          <dgm:resizeHandles val="exact"/>
        </dgm:presLayoutVars>
      </dgm:prSet>
      <dgm:spPr/>
    </dgm:pt>
    <dgm:pt modelId="{BE757BD1-6207-4F0F-B7E2-A2FAB32A3C49}" type="pres">
      <dgm:prSet presAssocID="{4C036771-C056-4E4C-8F90-665B980E9C72}" presName="node" presStyleLbl="node1" presStyleIdx="0" presStyleCnt="5" custScaleX="118790">
        <dgm:presLayoutVars>
          <dgm:bulletEnabled val="1"/>
        </dgm:presLayoutVars>
      </dgm:prSet>
      <dgm:spPr/>
    </dgm:pt>
    <dgm:pt modelId="{6A75825C-618B-44FA-BD78-A767B0CFAD94}" type="pres">
      <dgm:prSet presAssocID="{4C036771-C056-4E4C-8F90-665B980E9C72}" presName="spNode" presStyleCnt="0"/>
      <dgm:spPr/>
    </dgm:pt>
    <dgm:pt modelId="{52084A1E-1404-472F-BA4C-B80AAF6F0BDC}" type="pres">
      <dgm:prSet presAssocID="{17ACCC5E-9081-4D77-AEE1-4ECDAA51BF17}" presName="sibTrans" presStyleLbl="sibTrans1D1" presStyleIdx="0" presStyleCnt="5"/>
      <dgm:spPr/>
    </dgm:pt>
    <dgm:pt modelId="{9B90A1AF-6BAA-4F78-A017-C58CF5FEEA6E}" type="pres">
      <dgm:prSet presAssocID="{BF38E55B-0659-47B7-AB47-2DFC164C31BC}" presName="node" presStyleLbl="node1" presStyleIdx="1" presStyleCnt="5" custScaleX="118922">
        <dgm:presLayoutVars>
          <dgm:bulletEnabled val="1"/>
        </dgm:presLayoutVars>
      </dgm:prSet>
      <dgm:spPr/>
    </dgm:pt>
    <dgm:pt modelId="{B493FD66-FCC7-4E77-9A0E-F0C95DF375CC}" type="pres">
      <dgm:prSet presAssocID="{BF38E55B-0659-47B7-AB47-2DFC164C31BC}" presName="spNode" presStyleCnt="0"/>
      <dgm:spPr/>
    </dgm:pt>
    <dgm:pt modelId="{D34D5C08-E52E-4483-9080-92EDA23DF346}" type="pres">
      <dgm:prSet presAssocID="{6381FFCD-9934-437F-962D-6EF7C641F8B0}" presName="sibTrans" presStyleLbl="sibTrans1D1" presStyleIdx="1" presStyleCnt="5"/>
      <dgm:spPr/>
    </dgm:pt>
    <dgm:pt modelId="{6530EAB3-5885-4855-9041-BFBE4F3901C6}" type="pres">
      <dgm:prSet presAssocID="{E298C812-5DAD-449E-AAF4-514BEC277B4E}" presName="node" presStyleLbl="node1" presStyleIdx="2" presStyleCnt="5" custScaleX="118922">
        <dgm:presLayoutVars>
          <dgm:bulletEnabled val="1"/>
        </dgm:presLayoutVars>
      </dgm:prSet>
      <dgm:spPr/>
    </dgm:pt>
    <dgm:pt modelId="{4E7BBC68-3D59-4CE3-A79F-77780596C985}" type="pres">
      <dgm:prSet presAssocID="{E298C812-5DAD-449E-AAF4-514BEC277B4E}" presName="spNode" presStyleCnt="0"/>
      <dgm:spPr/>
    </dgm:pt>
    <dgm:pt modelId="{1C51FAD7-53CA-483C-A52F-580BC8A9AC97}" type="pres">
      <dgm:prSet presAssocID="{D4D868CA-36A0-4DE7-B4BE-1AAB51AFD733}" presName="sibTrans" presStyleLbl="sibTrans1D1" presStyleIdx="2" presStyleCnt="5"/>
      <dgm:spPr/>
    </dgm:pt>
    <dgm:pt modelId="{8DCA3194-6AF2-4287-BC46-3844CDB2AF41}" type="pres">
      <dgm:prSet presAssocID="{58AF1138-BE22-4B94-A380-E52C608B5FF2}" presName="node" presStyleLbl="node1" presStyleIdx="3" presStyleCnt="5" custScaleX="118922">
        <dgm:presLayoutVars>
          <dgm:bulletEnabled val="1"/>
        </dgm:presLayoutVars>
      </dgm:prSet>
      <dgm:spPr/>
    </dgm:pt>
    <dgm:pt modelId="{8D7B2325-955E-4306-86B3-204250DECABF}" type="pres">
      <dgm:prSet presAssocID="{58AF1138-BE22-4B94-A380-E52C608B5FF2}" presName="spNode" presStyleCnt="0"/>
      <dgm:spPr/>
    </dgm:pt>
    <dgm:pt modelId="{9ED91FD4-F890-440E-A68E-975B408A901E}" type="pres">
      <dgm:prSet presAssocID="{C5B6BE7D-9277-42AE-852A-4B2A3FF7FE61}" presName="sibTrans" presStyleLbl="sibTrans1D1" presStyleIdx="3" presStyleCnt="5"/>
      <dgm:spPr/>
    </dgm:pt>
    <dgm:pt modelId="{D9CC561C-D742-46B0-A8F8-6AE3BB1B1D38}" type="pres">
      <dgm:prSet presAssocID="{FBF415E7-AFC6-48B4-A5C1-D0DAF82EA613}" presName="node" presStyleLbl="node1" presStyleIdx="4" presStyleCnt="5" custScaleX="118922">
        <dgm:presLayoutVars>
          <dgm:bulletEnabled val="1"/>
        </dgm:presLayoutVars>
      </dgm:prSet>
      <dgm:spPr/>
    </dgm:pt>
    <dgm:pt modelId="{0F02F5AD-6BC7-4C81-B560-8193E5DDD563}" type="pres">
      <dgm:prSet presAssocID="{FBF415E7-AFC6-48B4-A5C1-D0DAF82EA613}" presName="spNode" presStyleCnt="0"/>
      <dgm:spPr/>
    </dgm:pt>
    <dgm:pt modelId="{A37897EB-B283-46D2-86CA-5196BEA9EA15}" type="pres">
      <dgm:prSet presAssocID="{390748D9-D6E0-4D69-B890-1231299D780A}" presName="sibTrans" presStyleLbl="sibTrans1D1" presStyleIdx="4" presStyleCnt="5"/>
      <dgm:spPr/>
    </dgm:pt>
  </dgm:ptLst>
  <dgm:cxnLst>
    <dgm:cxn modelId="{21FEE200-C4A1-41CD-9721-ED53F68BE061}" type="presOf" srcId="{E298C812-5DAD-449E-AAF4-514BEC277B4E}" destId="{6530EAB3-5885-4855-9041-BFBE4F3901C6}" srcOrd="0" destOrd="0" presId="urn:microsoft.com/office/officeart/2005/8/layout/cycle6"/>
    <dgm:cxn modelId="{9FDCC315-AB71-4D14-80E2-86D4915AF092}" srcId="{F8766E9C-DC46-42CF-9AAA-C1A96242BE89}" destId="{E298C812-5DAD-449E-AAF4-514BEC277B4E}" srcOrd="2" destOrd="0" parTransId="{0473516E-C1E3-401A-8E5C-7693ED767673}" sibTransId="{D4D868CA-36A0-4DE7-B4BE-1AAB51AFD733}"/>
    <dgm:cxn modelId="{ED71341A-B25A-4EAE-98C6-36C2591AF4A8}" type="presOf" srcId="{FBF415E7-AFC6-48B4-A5C1-D0DAF82EA613}" destId="{D9CC561C-D742-46B0-A8F8-6AE3BB1B1D38}" srcOrd="0" destOrd="0" presId="urn:microsoft.com/office/officeart/2005/8/layout/cycle6"/>
    <dgm:cxn modelId="{F479FD24-4D52-4EAF-8BB6-902EC73E92EB}" type="presOf" srcId="{58AF1138-BE22-4B94-A380-E52C608B5FF2}" destId="{8DCA3194-6AF2-4287-BC46-3844CDB2AF41}" srcOrd="0" destOrd="0" presId="urn:microsoft.com/office/officeart/2005/8/layout/cycle6"/>
    <dgm:cxn modelId="{6255EB32-71C0-4656-9053-F1262B4ED719}" srcId="{F8766E9C-DC46-42CF-9AAA-C1A96242BE89}" destId="{4C036771-C056-4E4C-8F90-665B980E9C72}" srcOrd="0" destOrd="0" parTransId="{E3BD8047-203E-47DC-B8DD-9AAD490834D3}" sibTransId="{17ACCC5E-9081-4D77-AEE1-4ECDAA51BF17}"/>
    <dgm:cxn modelId="{31934040-25F2-4779-BCE6-EBA94E1672BC}" type="presOf" srcId="{F8766E9C-DC46-42CF-9AAA-C1A96242BE89}" destId="{3BA9C810-9461-4363-8742-DA1E152AC8C8}" srcOrd="0" destOrd="0" presId="urn:microsoft.com/office/officeart/2005/8/layout/cycle6"/>
    <dgm:cxn modelId="{39713C7B-91F4-4AB4-A8BD-898AE3AEFC4A}" srcId="{F8766E9C-DC46-42CF-9AAA-C1A96242BE89}" destId="{BF38E55B-0659-47B7-AB47-2DFC164C31BC}" srcOrd="1" destOrd="0" parTransId="{04442263-C7AB-4DB4-A12E-9ED4C0E82449}" sibTransId="{6381FFCD-9934-437F-962D-6EF7C641F8B0}"/>
    <dgm:cxn modelId="{FB82B17F-80B3-4E1F-9008-A986B378BD89}" type="presOf" srcId="{6381FFCD-9934-437F-962D-6EF7C641F8B0}" destId="{D34D5C08-E52E-4483-9080-92EDA23DF346}" srcOrd="0" destOrd="0" presId="urn:microsoft.com/office/officeart/2005/8/layout/cycle6"/>
    <dgm:cxn modelId="{2EA1A391-4385-4D13-91A3-AF95E177440A}" type="presOf" srcId="{BF38E55B-0659-47B7-AB47-2DFC164C31BC}" destId="{9B90A1AF-6BAA-4F78-A017-C58CF5FEEA6E}" srcOrd="0" destOrd="0" presId="urn:microsoft.com/office/officeart/2005/8/layout/cycle6"/>
    <dgm:cxn modelId="{DEDE6F94-E8E2-4FEB-8BB1-2B3F02C4DCA5}" srcId="{F8766E9C-DC46-42CF-9AAA-C1A96242BE89}" destId="{58AF1138-BE22-4B94-A380-E52C608B5FF2}" srcOrd="3" destOrd="0" parTransId="{8B2A6020-F0C9-4B32-9175-86DB1810596E}" sibTransId="{C5B6BE7D-9277-42AE-852A-4B2A3FF7FE61}"/>
    <dgm:cxn modelId="{39D87598-F06B-4A9F-AA8E-FFBFBCDC9459}" type="presOf" srcId="{390748D9-D6E0-4D69-B890-1231299D780A}" destId="{A37897EB-B283-46D2-86CA-5196BEA9EA15}" srcOrd="0" destOrd="0" presId="urn:microsoft.com/office/officeart/2005/8/layout/cycle6"/>
    <dgm:cxn modelId="{2EF21EBE-40AE-4EAC-89FC-A90624EFF69D}" type="presOf" srcId="{17ACCC5E-9081-4D77-AEE1-4ECDAA51BF17}" destId="{52084A1E-1404-472F-BA4C-B80AAF6F0BDC}" srcOrd="0" destOrd="0" presId="urn:microsoft.com/office/officeart/2005/8/layout/cycle6"/>
    <dgm:cxn modelId="{709E26D2-D9FF-45B5-8D77-E594AF025FE9}" type="presOf" srcId="{D4D868CA-36A0-4DE7-B4BE-1AAB51AFD733}" destId="{1C51FAD7-53CA-483C-A52F-580BC8A9AC97}" srcOrd="0" destOrd="0" presId="urn:microsoft.com/office/officeart/2005/8/layout/cycle6"/>
    <dgm:cxn modelId="{92D359D7-D7FB-4C90-ADC2-5274F9A09918}" type="presOf" srcId="{C5B6BE7D-9277-42AE-852A-4B2A3FF7FE61}" destId="{9ED91FD4-F890-440E-A68E-975B408A901E}" srcOrd="0" destOrd="0" presId="urn:microsoft.com/office/officeart/2005/8/layout/cycle6"/>
    <dgm:cxn modelId="{DB80B4E3-0A4A-4C9A-AC39-78C789E0B8CE}" srcId="{F8766E9C-DC46-42CF-9AAA-C1A96242BE89}" destId="{FBF415E7-AFC6-48B4-A5C1-D0DAF82EA613}" srcOrd="4" destOrd="0" parTransId="{3938ED5A-568A-4708-B0E1-8FC4CADC4958}" sibTransId="{390748D9-D6E0-4D69-B890-1231299D780A}"/>
    <dgm:cxn modelId="{10C25FF6-4BFE-4318-A38F-92294D812517}" type="presOf" srcId="{4C036771-C056-4E4C-8F90-665B980E9C72}" destId="{BE757BD1-6207-4F0F-B7E2-A2FAB32A3C49}" srcOrd="0" destOrd="0" presId="urn:microsoft.com/office/officeart/2005/8/layout/cycle6"/>
    <dgm:cxn modelId="{0F5A174C-205A-4E67-BC84-317E0341A406}" type="presParOf" srcId="{3BA9C810-9461-4363-8742-DA1E152AC8C8}" destId="{BE757BD1-6207-4F0F-B7E2-A2FAB32A3C49}" srcOrd="0" destOrd="0" presId="urn:microsoft.com/office/officeart/2005/8/layout/cycle6"/>
    <dgm:cxn modelId="{1B186AC2-C531-416B-980F-2DF935376551}" type="presParOf" srcId="{3BA9C810-9461-4363-8742-DA1E152AC8C8}" destId="{6A75825C-618B-44FA-BD78-A767B0CFAD94}" srcOrd="1" destOrd="0" presId="urn:microsoft.com/office/officeart/2005/8/layout/cycle6"/>
    <dgm:cxn modelId="{CD28816D-41B6-43E5-ADF4-81C6C11FB561}" type="presParOf" srcId="{3BA9C810-9461-4363-8742-DA1E152AC8C8}" destId="{52084A1E-1404-472F-BA4C-B80AAF6F0BDC}" srcOrd="2" destOrd="0" presId="urn:microsoft.com/office/officeart/2005/8/layout/cycle6"/>
    <dgm:cxn modelId="{5BC27B87-90D1-48E4-B517-259CD8487B5B}" type="presParOf" srcId="{3BA9C810-9461-4363-8742-DA1E152AC8C8}" destId="{9B90A1AF-6BAA-4F78-A017-C58CF5FEEA6E}" srcOrd="3" destOrd="0" presId="urn:microsoft.com/office/officeart/2005/8/layout/cycle6"/>
    <dgm:cxn modelId="{2CEFE625-30C2-45D2-9D55-7A87D494D824}" type="presParOf" srcId="{3BA9C810-9461-4363-8742-DA1E152AC8C8}" destId="{B493FD66-FCC7-4E77-9A0E-F0C95DF375CC}" srcOrd="4" destOrd="0" presId="urn:microsoft.com/office/officeart/2005/8/layout/cycle6"/>
    <dgm:cxn modelId="{D8DF59BC-28AF-41DE-AA5A-5BB228D60CF6}" type="presParOf" srcId="{3BA9C810-9461-4363-8742-DA1E152AC8C8}" destId="{D34D5C08-E52E-4483-9080-92EDA23DF346}" srcOrd="5" destOrd="0" presId="urn:microsoft.com/office/officeart/2005/8/layout/cycle6"/>
    <dgm:cxn modelId="{63F07DA9-ACDA-4010-A5B5-372E008DF678}" type="presParOf" srcId="{3BA9C810-9461-4363-8742-DA1E152AC8C8}" destId="{6530EAB3-5885-4855-9041-BFBE4F3901C6}" srcOrd="6" destOrd="0" presId="urn:microsoft.com/office/officeart/2005/8/layout/cycle6"/>
    <dgm:cxn modelId="{18DCA17C-3FD6-467F-A8F8-1BCD60D033C8}" type="presParOf" srcId="{3BA9C810-9461-4363-8742-DA1E152AC8C8}" destId="{4E7BBC68-3D59-4CE3-A79F-77780596C985}" srcOrd="7" destOrd="0" presId="urn:microsoft.com/office/officeart/2005/8/layout/cycle6"/>
    <dgm:cxn modelId="{93E8B8A9-E2AA-4F9A-83BA-DA2C26C1877D}" type="presParOf" srcId="{3BA9C810-9461-4363-8742-DA1E152AC8C8}" destId="{1C51FAD7-53CA-483C-A52F-580BC8A9AC97}" srcOrd="8" destOrd="0" presId="urn:microsoft.com/office/officeart/2005/8/layout/cycle6"/>
    <dgm:cxn modelId="{7E98C412-DECF-4E1A-A5D5-A9B716D12BE9}" type="presParOf" srcId="{3BA9C810-9461-4363-8742-DA1E152AC8C8}" destId="{8DCA3194-6AF2-4287-BC46-3844CDB2AF41}" srcOrd="9" destOrd="0" presId="urn:microsoft.com/office/officeart/2005/8/layout/cycle6"/>
    <dgm:cxn modelId="{489A8CEF-EC33-4685-A8C7-E54F0950D444}" type="presParOf" srcId="{3BA9C810-9461-4363-8742-DA1E152AC8C8}" destId="{8D7B2325-955E-4306-86B3-204250DECABF}" srcOrd="10" destOrd="0" presId="urn:microsoft.com/office/officeart/2005/8/layout/cycle6"/>
    <dgm:cxn modelId="{C8A803EB-0C96-4790-A2E1-393EECC6DDA8}" type="presParOf" srcId="{3BA9C810-9461-4363-8742-DA1E152AC8C8}" destId="{9ED91FD4-F890-440E-A68E-975B408A901E}" srcOrd="11" destOrd="0" presId="urn:microsoft.com/office/officeart/2005/8/layout/cycle6"/>
    <dgm:cxn modelId="{72FFE04D-49D6-4700-9010-ED3F89F16347}" type="presParOf" srcId="{3BA9C810-9461-4363-8742-DA1E152AC8C8}" destId="{D9CC561C-D742-46B0-A8F8-6AE3BB1B1D38}" srcOrd="12" destOrd="0" presId="urn:microsoft.com/office/officeart/2005/8/layout/cycle6"/>
    <dgm:cxn modelId="{0A9BD66F-59B2-47B7-BBB3-C963FCB6EF24}" type="presParOf" srcId="{3BA9C810-9461-4363-8742-DA1E152AC8C8}" destId="{0F02F5AD-6BC7-4C81-B560-8193E5DDD563}" srcOrd="13" destOrd="0" presId="urn:microsoft.com/office/officeart/2005/8/layout/cycle6"/>
    <dgm:cxn modelId="{F6B25951-4CC6-415A-9525-90214D10A617}" type="presParOf" srcId="{3BA9C810-9461-4363-8742-DA1E152AC8C8}" destId="{A37897EB-B283-46D2-86CA-5196BEA9EA15}" srcOrd="14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35B587-E77F-47A3-82BB-5D55DF98088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095F48E-81AA-4E94-B639-76897A75680A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電影院</a:t>
          </a:r>
          <a:endParaRPr lang="zh-TW" altLang="en-US" dirty="0"/>
        </a:p>
      </dgm:t>
    </dgm:pt>
    <dgm:pt modelId="{3D9DA058-EE3D-460C-8619-ABD2755BE7B5}" type="parTrans" cxnId="{A1E7E4DB-3569-42EC-9D86-3EA1C69BE1AB}">
      <dgm:prSet/>
      <dgm:spPr/>
      <dgm:t>
        <a:bodyPr/>
        <a:lstStyle/>
        <a:p>
          <a:endParaRPr lang="zh-TW" altLang="en-US"/>
        </a:p>
      </dgm:t>
    </dgm:pt>
    <dgm:pt modelId="{014BD9B0-97E6-440D-B7CF-748145516A72}" type="sibTrans" cxnId="{A1E7E4DB-3569-42EC-9D86-3EA1C69BE1AB}">
      <dgm:prSet/>
      <dgm:spPr/>
      <dgm:t>
        <a:bodyPr/>
        <a:lstStyle/>
        <a:p>
          <a:endParaRPr lang="zh-TW" altLang="en-US"/>
        </a:p>
      </dgm:t>
    </dgm:pt>
    <dgm:pt modelId="{BF1361A4-A9BC-4EB0-9BBC-5A284706A55A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電視</a:t>
          </a:r>
          <a:endParaRPr lang="zh-TW" altLang="en-US" dirty="0"/>
        </a:p>
      </dgm:t>
    </dgm:pt>
    <dgm:pt modelId="{A94A3C91-37B6-4A11-B90C-4411390CB7E5}" type="parTrans" cxnId="{9944D0E7-DF8E-4936-B816-C6216B987C8D}">
      <dgm:prSet/>
      <dgm:spPr/>
      <dgm:t>
        <a:bodyPr/>
        <a:lstStyle/>
        <a:p>
          <a:endParaRPr lang="zh-TW" altLang="en-US"/>
        </a:p>
      </dgm:t>
    </dgm:pt>
    <dgm:pt modelId="{34B8B5CA-2128-431E-BE3C-04A1CCDE0E41}" type="sibTrans" cxnId="{9944D0E7-DF8E-4936-B816-C6216B987C8D}">
      <dgm:prSet/>
      <dgm:spPr/>
      <dgm:t>
        <a:bodyPr/>
        <a:lstStyle/>
        <a:p>
          <a:endParaRPr lang="zh-TW" altLang="en-US"/>
        </a:p>
      </dgm:t>
    </dgm:pt>
    <dgm:pt modelId="{B7D3BAF5-937E-4F7D-9EF6-DD923D7DA5C6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社群平台</a:t>
          </a:r>
          <a:endParaRPr lang="zh-TW" altLang="en-US" dirty="0"/>
        </a:p>
      </dgm:t>
    </dgm:pt>
    <dgm:pt modelId="{F8AB8933-7C57-4F88-8A56-5BDD7CE4876D}" type="parTrans" cxnId="{BD624C21-4973-489D-A47B-CA61A6093940}">
      <dgm:prSet/>
      <dgm:spPr/>
      <dgm:t>
        <a:bodyPr/>
        <a:lstStyle/>
        <a:p>
          <a:endParaRPr lang="zh-TW" altLang="en-US"/>
        </a:p>
      </dgm:t>
    </dgm:pt>
    <dgm:pt modelId="{CF2C488C-776B-4AF7-9FBC-B29BC9F38614}" type="sibTrans" cxnId="{BD624C21-4973-489D-A47B-CA61A6093940}">
      <dgm:prSet/>
      <dgm:spPr/>
      <dgm:t>
        <a:bodyPr/>
        <a:lstStyle/>
        <a:p>
          <a:endParaRPr lang="zh-TW" altLang="en-US"/>
        </a:p>
      </dgm:t>
    </dgm:pt>
    <dgm:pt modelId="{AD50DD74-1FEC-4A93-B0D5-717E3BE6E899}" type="pres">
      <dgm:prSet presAssocID="{4735B587-E77F-47A3-82BB-5D55DF98088B}" presName="Name0" presStyleCnt="0">
        <dgm:presLayoutVars>
          <dgm:chMax val="7"/>
          <dgm:chPref val="7"/>
          <dgm:dir/>
        </dgm:presLayoutVars>
      </dgm:prSet>
      <dgm:spPr/>
    </dgm:pt>
    <dgm:pt modelId="{F520A280-0027-4F64-9BDE-7301BF19ECE3}" type="pres">
      <dgm:prSet presAssocID="{4735B587-E77F-47A3-82BB-5D55DF98088B}" presName="Name1" presStyleCnt="0"/>
      <dgm:spPr/>
    </dgm:pt>
    <dgm:pt modelId="{47CB535F-24B2-41D4-9F4F-40A8975D4054}" type="pres">
      <dgm:prSet presAssocID="{4735B587-E77F-47A3-82BB-5D55DF98088B}" presName="cycle" presStyleCnt="0"/>
      <dgm:spPr/>
    </dgm:pt>
    <dgm:pt modelId="{A1FF744E-1697-4D80-8C31-46B322ECF6C5}" type="pres">
      <dgm:prSet presAssocID="{4735B587-E77F-47A3-82BB-5D55DF98088B}" presName="srcNode" presStyleLbl="node1" presStyleIdx="0" presStyleCnt="3"/>
      <dgm:spPr/>
    </dgm:pt>
    <dgm:pt modelId="{9812EC9E-56CB-4EFE-B472-7A7EF61C8813}" type="pres">
      <dgm:prSet presAssocID="{4735B587-E77F-47A3-82BB-5D55DF98088B}" presName="conn" presStyleLbl="parChTrans1D2" presStyleIdx="0" presStyleCnt="1"/>
      <dgm:spPr/>
    </dgm:pt>
    <dgm:pt modelId="{7CB8E1E7-EA9A-4095-AA90-CC216C3BBF33}" type="pres">
      <dgm:prSet presAssocID="{4735B587-E77F-47A3-82BB-5D55DF98088B}" presName="extraNode" presStyleLbl="node1" presStyleIdx="0" presStyleCnt="3"/>
      <dgm:spPr/>
    </dgm:pt>
    <dgm:pt modelId="{57C1D9D4-B39D-48E8-98CE-26CB8456B820}" type="pres">
      <dgm:prSet presAssocID="{4735B587-E77F-47A3-82BB-5D55DF98088B}" presName="dstNode" presStyleLbl="node1" presStyleIdx="0" presStyleCnt="3"/>
      <dgm:spPr/>
    </dgm:pt>
    <dgm:pt modelId="{2D9390FE-D60C-4E7A-A922-367CBB6F4D75}" type="pres">
      <dgm:prSet presAssocID="{8095F48E-81AA-4E94-B639-76897A75680A}" presName="text_1" presStyleLbl="node1" presStyleIdx="0" presStyleCnt="3">
        <dgm:presLayoutVars>
          <dgm:bulletEnabled val="1"/>
        </dgm:presLayoutVars>
      </dgm:prSet>
      <dgm:spPr/>
    </dgm:pt>
    <dgm:pt modelId="{1CDE07A4-A1C1-4306-B175-E91857B3B0D0}" type="pres">
      <dgm:prSet presAssocID="{8095F48E-81AA-4E94-B639-76897A75680A}" presName="accent_1" presStyleCnt="0"/>
      <dgm:spPr/>
    </dgm:pt>
    <dgm:pt modelId="{8470D46C-D3C6-4232-A519-A5E9EF4C63D3}" type="pres">
      <dgm:prSet presAssocID="{8095F48E-81AA-4E94-B639-76897A75680A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3CF112-CC51-4147-9D75-CA8F10086C8A}" type="pres">
      <dgm:prSet presAssocID="{BF1361A4-A9BC-4EB0-9BBC-5A284706A55A}" presName="text_2" presStyleLbl="node1" presStyleIdx="1" presStyleCnt="3">
        <dgm:presLayoutVars>
          <dgm:bulletEnabled val="1"/>
        </dgm:presLayoutVars>
      </dgm:prSet>
      <dgm:spPr/>
    </dgm:pt>
    <dgm:pt modelId="{1BCDBAA2-4AD3-49FD-B3DF-4C25CEE1D863}" type="pres">
      <dgm:prSet presAssocID="{BF1361A4-A9BC-4EB0-9BBC-5A284706A55A}" presName="accent_2" presStyleCnt="0"/>
      <dgm:spPr/>
    </dgm:pt>
    <dgm:pt modelId="{4713EAAA-904B-48D5-AFD1-C57CD2808781}" type="pres">
      <dgm:prSet presAssocID="{BF1361A4-A9BC-4EB0-9BBC-5A284706A55A}" presName="accentRepeatNode" presStyleLbl="solidFgAcc1" presStyleIdx="1" presStyleCnt="3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518FEDE-9035-41C2-AB3F-B149B7204C4C}" type="pres">
      <dgm:prSet presAssocID="{B7D3BAF5-937E-4F7D-9EF6-DD923D7DA5C6}" presName="text_3" presStyleLbl="node1" presStyleIdx="2" presStyleCnt="3">
        <dgm:presLayoutVars>
          <dgm:bulletEnabled val="1"/>
        </dgm:presLayoutVars>
      </dgm:prSet>
      <dgm:spPr/>
    </dgm:pt>
    <dgm:pt modelId="{F91482C5-816D-4ABE-A294-08E89CC0EBE1}" type="pres">
      <dgm:prSet presAssocID="{B7D3BAF5-937E-4F7D-9EF6-DD923D7DA5C6}" presName="accent_3" presStyleCnt="0"/>
      <dgm:spPr/>
    </dgm:pt>
    <dgm:pt modelId="{EAA3CB7D-DE3F-4D19-B419-8763D182F3BB}" type="pres">
      <dgm:prSet presAssocID="{B7D3BAF5-937E-4F7D-9EF6-DD923D7DA5C6}" presName="accentRepeatNode" presStyleLbl="solidFgAcc1" presStyleIdx="2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BD624C21-4973-489D-A47B-CA61A6093940}" srcId="{4735B587-E77F-47A3-82BB-5D55DF98088B}" destId="{B7D3BAF5-937E-4F7D-9EF6-DD923D7DA5C6}" srcOrd="2" destOrd="0" parTransId="{F8AB8933-7C57-4F88-8A56-5BDD7CE4876D}" sibTransId="{CF2C488C-776B-4AF7-9FBC-B29BC9F38614}"/>
    <dgm:cxn modelId="{D4D61B2D-B0DF-4CA7-A05B-0866CA3FA8C7}" type="presOf" srcId="{8095F48E-81AA-4E94-B639-76897A75680A}" destId="{2D9390FE-D60C-4E7A-A922-367CBB6F4D75}" srcOrd="0" destOrd="0" presId="urn:microsoft.com/office/officeart/2008/layout/VerticalCurvedList"/>
    <dgm:cxn modelId="{E6160A43-0CBA-4A26-A5E8-0946ACC254BE}" type="presOf" srcId="{014BD9B0-97E6-440D-B7CF-748145516A72}" destId="{9812EC9E-56CB-4EFE-B472-7A7EF61C8813}" srcOrd="0" destOrd="0" presId="urn:microsoft.com/office/officeart/2008/layout/VerticalCurvedList"/>
    <dgm:cxn modelId="{2714F595-BD26-4928-987E-D35554709440}" type="presOf" srcId="{BF1361A4-A9BC-4EB0-9BBC-5A284706A55A}" destId="{EA3CF112-CC51-4147-9D75-CA8F10086C8A}" srcOrd="0" destOrd="0" presId="urn:microsoft.com/office/officeart/2008/layout/VerticalCurvedList"/>
    <dgm:cxn modelId="{83A674B7-FB08-4F37-9029-E41008582DCA}" type="presOf" srcId="{B7D3BAF5-937E-4F7D-9EF6-DD923D7DA5C6}" destId="{6518FEDE-9035-41C2-AB3F-B149B7204C4C}" srcOrd="0" destOrd="0" presId="urn:microsoft.com/office/officeart/2008/layout/VerticalCurvedList"/>
    <dgm:cxn modelId="{A1E7E4DB-3569-42EC-9D86-3EA1C69BE1AB}" srcId="{4735B587-E77F-47A3-82BB-5D55DF98088B}" destId="{8095F48E-81AA-4E94-B639-76897A75680A}" srcOrd="0" destOrd="0" parTransId="{3D9DA058-EE3D-460C-8619-ABD2755BE7B5}" sibTransId="{014BD9B0-97E6-440D-B7CF-748145516A72}"/>
    <dgm:cxn modelId="{9944D0E7-DF8E-4936-B816-C6216B987C8D}" srcId="{4735B587-E77F-47A3-82BB-5D55DF98088B}" destId="{BF1361A4-A9BC-4EB0-9BBC-5A284706A55A}" srcOrd="1" destOrd="0" parTransId="{A94A3C91-37B6-4A11-B90C-4411390CB7E5}" sibTransId="{34B8B5CA-2128-431E-BE3C-04A1CCDE0E41}"/>
    <dgm:cxn modelId="{3788DDEE-A8C3-43CB-86FF-C6A42B353B4F}" type="presOf" srcId="{4735B587-E77F-47A3-82BB-5D55DF98088B}" destId="{AD50DD74-1FEC-4A93-B0D5-717E3BE6E899}" srcOrd="0" destOrd="0" presId="urn:microsoft.com/office/officeart/2008/layout/VerticalCurvedList"/>
    <dgm:cxn modelId="{A750008C-8C26-4E3C-83F9-FB93C34041F3}" type="presParOf" srcId="{AD50DD74-1FEC-4A93-B0D5-717E3BE6E899}" destId="{F520A280-0027-4F64-9BDE-7301BF19ECE3}" srcOrd="0" destOrd="0" presId="urn:microsoft.com/office/officeart/2008/layout/VerticalCurvedList"/>
    <dgm:cxn modelId="{F5C8896E-CC58-4B10-A216-D276F840696B}" type="presParOf" srcId="{F520A280-0027-4F64-9BDE-7301BF19ECE3}" destId="{47CB535F-24B2-41D4-9F4F-40A8975D4054}" srcOrd="0" destOrd="0" presId="urn:microsoft.com/office/officeart/2008/layout/VerticalCurvedList"/>
    <dgm:cxn modelId="{DD0156A6-2425-4E48-A159-F9406D92CE40}" type="presParOf" srcId="{47CB535F-24B2-41D4-9F4F-40A8975D4054}" destId="{A1FF744E-1697-4D80-8C31-46B322ECF6C5}" srcOrd="0" destOrd="0" presId="urn:microsoft.com/office/officeart/2008/layout/VerticalCurvedList"/>
    <dgm:cxn modelId="{68237EF7-2CC7-4A14-B2E6-1894AFD443B6}" type="presParOf" srcId="{47CB535F-24B2-41D4-9F4F-40A8975D4054}" destId="{9812EC9E-56CB-4EFE-B472-7A7EF61C8813}" srcOrd="1" destOrd="0" presId="urn:microsoft.com/office/officeart/2008/layout/VerticalCurvedList"/>
    <dgm:cxn modelId="{4ACE29D5-2248-4898-A59A-14F701A1C195}" type="presParOf" srcId="{47CB535F-24B2-41D4-9F4F-40A8975D4054}" destId="{7CB8E1E7-EA9A-4095-AA90-CC216C3BBF33}" srcOrd="2" destOrd="0" presId="urn:microsoft.com/office/officeart/2008/layout/VerticalCurvedList"/>
    <dgm:cxn modelId="{D3FE7A37-36AB-4B43-922F-D682CF47FC26}" type="presParOf" srcId="{47CB535F-24B2-41D4-9F4F-40A8975D4054}" destId="{57C1D9D4-B39D-48E8-98CE-26CB8456B820}" srcOrd="3" destOrd="0" presId="urn:microsoft.com/office/officeart/2008/layout/VerticalCurvedList"/>
    <dgm:cxn modelId="{8318254E-0E84-4E78-B290-B1E9A09515EB}" type="presParOf" srcId="{F520A280-0027-4F64-9BDE-7301BF19ECE3}" destId="{2D9390FE-D60C-4E7A-A922-367CBB6F4D75}" srcOrd="1" destOrd="0" presId="urn:microsoft.com/office/officeart/2008/layout/VerticalCurvedList"/>
    <dgm:cxn modelId="{9AE48125-47A5-4F0F-8813-7BC7284EAB3E}" type="presParOf" srcId="{F520A280-0027-4F64-9BDE-7301BF19ECE3}" destId="{1CDE07A4-A1C1-4306-B175-E91857B3B0D0}" srcOrd="2" destOrd="0" presId="urn:microsoft.com/office/officeart/2008/layout/VerticalCurvedList"/>
    <dgm:cxn modelId="{748B2A97-BA04-4815-ACE9-E39685E02773}" type="presParOf" srcId="{1CDE07A4-A1C1-4306-B175-E91857B3B0D0}" destId="{8470D46C-D3C6-4232-A519-A5E9EF4C63D3}" srcOrd="0" destOrd="0" presId="urn:microsoft.com/office/officeart/2008/layout/VerticalCurvedList"/>
    <dgm:cxn modelId="{C7D4D4B0-5D7D-4F82-B981-248CB478B8E7}" type="presParOf" srcId="{F520A280-0027-4F64-9BDE-7301BF19ECE3}" destId="{EA3CF112-CC51-4147-9D75-CA8F10086C8A}" srcOrd="3" destOrd="0" presId="urn:microsoft.com/office/officeart/2008/layout/VerticalCurvedList"/>
    <dgm:cxn modelId="{FC9788CD-0281-445F-AE11-FAE9634DB6FC}" type="presParOf" srcId="{F520A280-0027-4F64-9BDE-7301BF19ECE3}" destId="{1BCDBAA2-4AD3-49FD-B3DF-4C25CEE1D863}" srcOrd="4" destOrd="0" presId="urn:microsoft.com/office/officeart/2008/layout/VerticalCurvedList"/>
    <dgm:cxn modelId="{B527C143-85F5-439C-8745-1AB3B75183D7}" type="presParOf" srcId="{1BCDBAA2-4AD3-49FD-B3DF-4C25CEE1D863}" destId="{4713EAAA-904B-48D5-AFD1-C57CD2808781}" srcOrd="0" destOrd="0" presId="urn:microsoft.com/office/officeart/2008/layout/VerticalCurvedList"/>
    <dgm:cxn modelId="{30CD4720-4D22-4B9B-9CC9-8144B5097293}" type="presParOf" srcId="{F520A280-0027-4F64-9BDE-7301BF19ECE3}" destId="{6518FEDE-9035-41C2-AB3F-B149B7204C4C}" srcOrd="5" destOrd="0" presId="urn:microsoft.com/office/officeart/2008/layout/VerticalCurvedList"/>
    <dgm:cxn modelId="{D3A0831D-0DBF-4AEF-B884-417490283FBE}" type="presParOf" srcId="{F520A280-0027-4F64-9BDE-7301BF19ECE3}" destId="{F91482C5-816D-4ABE-A294-08E89CC0EBE1}" srcOrd="6" destOrd="0" presId="urn:microsoft.com/office/officeart/2008/layout/VerticalCurvedList"/>
    <dgm:cxn modelId="{8879A85B-0ABE-4BA7-99C7-D11F034254C3}" type="presParOf" srcId="{F91482C5-816D-4ABE-A294-08E89CC0EBE1}" destId="{EAA3CB7D-DE3F-4D19-B419-8763D182F3BB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7D4EEC-1777-47ED-B990-E323319462D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282E7C6-416A-4C30-AF3A-AF98A98749F5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轉換成本</a:t>
          </a:r>
          <a:endParaRPr lang="zh-TW" altLang="en-US" dirty="0"/>
        </a:p>
      </dgm:t>
    </dgm:pt>
    <dgm:pt modelId="{DE5BA94B-B128-41BF-8711-9CDE29AD843F}" type="parTrans" cxnId="{E816B645-46DB-4EFF-B67F-18CCC1BC77C0}">
      <dgm:prSet/>
      <dgm:spPr/>
      <dgm:t>
        <a:bodyPr/>
        <a:lstStyle/>
        <a:p>
          <a:endParaRPr lang="zh-TW" altLang="en-US"/>
        </a:p>
      </dgm:t>
    </dgm:pt>
    <dgm:pt modelId="{F817C292-149A-4513-8960-704D0DE036E7}" type="sibTrans" cxnId="{E816B645-46DB-4EFF-B67F-18CCC1BC77C0}">
      <dgm:prSet/>
      <dgm:spPr/>
      <dgm:t>
        <a:bodyPr/>
        <a:lstStyle/>
        <a:p>
          <a:endParaRPr lang="zh-TW" altLang="en-US"/>
        </a:p>
      </dgm:t>
    </dgm:pt>
    <dgm:pt modelId="{406F3F53-8D9C-4455-B18F-3DD4774BE7F3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可能性</a:t>
          </a:r>
          <a:endParaRPr lang="zh-TW" altLang="en-US" dirty="0"/>
        </a:p>
      </dgm:t>
    </dgm:pt>
    <dgm:pt modelId="{B1C34590-6B87-4800-B6C2-93BC36C7067B}" type="parTrans" cxnId="{BC5B9759-E56E-4BB5-93B9-67AFA5973FE8}">
      <dgm:prSet/>
      <dgm:spPr/>
      <dgm:t>
        <a:bodyPr/>
        <a:lstStyle/>
        <a:p>
          <a:endParaRPr lang="zh-TW" altLang="en-US"/>
        </a:p>
      </dgm:t>
    </dgm:pt>
    <dgm:pt modelId="{07822B8D-4594-41A8-82A8-E998DEA24AEB}" type="sibTrans" cxnId="{BC5B9759-E56E-4BB5-93B9-67AFA5973FE8}">
      <dgm:prSet/>
      <dgm:spPr/>
      <dgm:t>
        <a:bodyPr/>
        <a:lstStyle/>
        <a:p>
          <a:endParaRPr lang="zh-TW" altLang="en-US"/>
        </a:p>
      </dgm:t>
    </dgm:pt>
    <dgm:pt modelId="{3112C2EA-30DF-4053-9408-520898D48EDB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威脅程度</a:t>
          </a:r>
          <a:endParaRPr lang="zh-TW" altLang="en-US" dirty="0"/>
        </a:p>
      </dgm:t>
    </dgm:pt>
    <dgm:pt modelId="{E2DED32B-17BB-4B4E-A40F-29BA376D2DEF}" type="parTrans" cxnId="{63FD345E-A963-4DFE-9DEF-CD11EAC4FDBE}">
      <dgm:prSet/>
      <dgm:spPr/>
      <dgm:t>
        <a:bodyPr/>
        <a:lstStyle/>
        <a:p>
          <a:endParaRPr lang="zh-TW" altLang="en-US"/>
        </a:p>
      </dgm:t>
    </dgm:pt>
    <dgm:pt modelId="{47EBAACF-FD48-4986-8A01-E6C8CDFF5A77}" type="sibTrans" cxnId="{63FD345E-A963-4DFE-9DEF-CD11EAC4FDBE}">
      <dgm:prSet/>
      <dgm:spPr/>
      <dgm:t>
        <a:bodyPr/>
        <a:lstStyle/>
        <a:p>
          <a:endParaRPr lang="zh-TW" altLang="en-US"/>
        </a:p>
      </dgm:t>
    </dgm:pt>
    <dgm:pt modelId="{1B453890-FA3A-4AC5-AD7F-709C857879F7}">
      <dgm:prSet/>
      <dgm:spPr/>
      <dgm:t>
        <a:bodyPr/>
        <a:lstStyle/>
        <a:p>
          <a:r>
            <a:rPr lang="zh-TW" altLang="en-US" dirty="0">
              <a:solidFill>
                <a:schemeClr val="bg2"/>
              </a:solidFill>
              <a:ea typeface="標楷體" panose="03000509000000000000" pitchFamily="65" charset="-120"/>
            </a:rPr>
            <a:t>硬體設備、電影票、第四台月費</a:t>
          </a:r>
          <a:endParaRPr lang="zh-TW" altLang="en-US" dirty="0">
            <a:solidFill>
              <a:schemeClr val="bg2"/>
            </a:solidFill>
          </a:endParaRPr>
        </a:p>
      </dgm:t>
    </dgm:pt>
    <dgm:pt modelId="{4F89440B-2995-4D9B-B62E-D1509959F322}" type="parTrans" cxnId="{0541541A-FFB4-40AC-BA74-FCE3168CB3AF}">
      <dgm:prSet/>
      <dgm:spPr/>
      <dgm:t>
        <a:bodyPr/>
        <a:lstStyle/>
        <a:p>
          <a:endParaRPr lang="zh-TW" altLang="en-US"/>
        </a:p>
      </dgm:t>
    </dgm:pt>
    <dgm:pt modelId="{33C4B49E-B475-4E5C-96F0-62C2C02E1732}" type="sibTrans" cxnId="{0541541A-FFB4-40AC-BA74-FCE3168CB3AF}">
      <dgm:prSet/>
      <dgm:spPr/>
      <dgm:t>
        <a:bodyPr/>
        <a:lstStyle/>
        <a:p>
          <a:endParaRPr lang="zh-TW" altLang="en-US"/>
        </a:p>
      </dgm:t>
    </dgm:pt>
    <dgm:pt modelId="{27DD7631-7CB1-435E-B337-39310FF2EB58}">
      <dgm:prSet/>
      <dgm:spPr/>
      <dgm:t>
        <a:bodyPr/>
        <a:lstStyle/>
        <a:p>
          <a:r>
            <a:rPr lang="zh-TW" altLang="en-US" dirty="0">
              <a:solidFill>
                <a:schemeClr val="bg2"/>
              </a:solidFill>
              <a:ea typeface="標楷體" panose="03000509000000000000" pitchFamily="65" charset="-120"/>
            </a:rPr>
            <a:t>中</a:t>
          </a:r>
          <a:endParaRPr lang="zh-TW" altLang="en-US" dirty="0">
            <a:solidFill>
              <a:schemeClr val="bg2"/>
            </a:solidFill>
          </a:endParaRPr>
        </a:p>
      </dgm:t>
    </dgm:pt>
    <dgm:pt modelId="{A5652204-AE3B-4317-B590-DB0C11E92206}" type="parTrans" cxnId="{730C4515-D239-4004-87A6-3154ABFCA30C}">
      <dgm:prSet/>
      <dgm:spPr/>
      <dgm:t>
        <a:bodyPr/>
        <a:lstStyle/>
        <a:p>
          <a:endParaRPr lang="zh-TW" altLang="en-US"/>
        </a:p>
      </dgm:t>
    </dgm:pt>
    <dgm:pt modelId="{A6DAF098-1263-4CB9-98C7-473DC4DB41F6}" type="sibTrans" cxnId="{730C4515-D239-4004-87A6-3154ABFCA30C}">
      <dgm:prSet/>
      <dgm:spPr/>
      <dgm:t>
        <a:bodyPr/>
        <a:lstStyle/>
        <a:p>
          <a:endParaRPr lang="zh-TW" altLang="en-US"/>
        </a:p>
      </dgm:t>
    </dgm:pt>
    <dgm:pt modelId="{17E2190C-5246-4A40-BBC5-8C7574D6F697}">
      <dgm:prSet/>
      <dgm:spPr/>
      <dgm:t>
        <a:bodyPr/>
        <a:lstStyle/>
        <a:p>
          <a:r>
            <a:rPr lang="zh-TW" altLang="en-US" dirty="0">
              <a:solidFill>
                <a:schemeClr val="bg2"/>
              </a:solidFill>
              <a:ea typeface="標楷體" panose="03000509000000000000" pitchFamily="65" charset="-120"/>
            </a:rPr>
            <a:t>電視、電影院：低</a:t>
          </a:r>
          <a:endParaRPr lang="zh-TW" altLang="en-US" dirty="0">
            <a:solidFill>
              <a:schemeClr val="bg2"/>
            </a:solidFill>
          </a:endParaRPr>
        </a:p>
      </dgm:t>
    </dgm:pt>
    <dgm:pt modelId="{7AD7F2FE-1C15-40F9-B29E-697173300462}" type="parTrans" cxnId="{865395A5-E58D-4BBE-B6BE-DE9692B3FF42}">
      <dgm:prSet/>
      <dgm:spPr/>
      <dgm:t>
        <a:bodyPr/>
        <a:lstStyle/>
        <a:p>
          <a:endParaRPr lang="zh-TW" altLang="en-US"/>
        </a:p>
      </dgm:t>
    </dgm:pt>
    <dgm:pt modelId="{60F4481A-F469-4D47-B3B9-3AAEA8EB0FC3}" type="sibTrans" cxnId="{865395A5-E58D-4BBE-B6BE-DE9692B3FF42}">
      <dgm:prSet/>
      <dgm:spPr/>
      <dgm:t>
        <a:bodyPr/>
        <a:lstStyle/>
        <a:p>
          <a:endParaRPr lang="zh-TW" altLang="en-US"/>
        </a:p>
      </dgm:t>
    </dgm:pt>
    <dgm:pt modelId="{6DC14B4F-EF9E-48EB-BEB5-387A8CDD2B7E}">
      <dgm:prSet/>
      <dgm:spPr/>
      <dgm:t>
        <a:bodyPr/>
        <a:lstStyle/>
        <a:p>
          <a:r>
            <a:rPr lang="zh-TW" altLang="en-US" dirty="0">
              <a:solidFill>
                <a:schemeClr val="bg2"/>
              </a:solidFill>
              <a:ea typeface="標楷體" panose="03000509000000000000" pitchFamily="65" charset="-120"/>
            </a:rPr>
            <a:t>社群平台：中</a:t>
          </a:r>
          <a:endParaRPr lang="en-US" altLang="zh-TW" dirty="0">
            <a:solidFill>
              <a:schemeClr val="bg2"/>
            </a:solidFill>
            <a:ea typeface="標楷體" panose="03000509000000000000" pitchFamily="65" charset="-120"/>
          </a:endParaRPr>
        </a:p>
      </dgm:t>
    </dgm:pt>
    <dgm:pt modelId="{1C4A18BD-2B24-4CE7-98F7-428BDB1AFE64}" type="parTrans" cxnId="{D489E6B3-6DE9-4597-BE10-F1B087312F58}">
      <dgm:prSet/>
      <dgm:spPr/>
      <dgm:t>
        <a:bodyPr/>
        <a:lstStyle/>
        <a:p>
          <a:endParaRPr lang="zh-TW" altLang="en-US"/>
        </a:p>
      </dgm:t>
    </dgm:pt>
    <dgm:pt modelId="{F90BD437-4A3D-4B89-9A3A-F4A4346F82ED}" type="sibTrans" cxnId="{D489E6B3-6DE9-4597-BE10-F1B087312F58}">
      <dgm:prSet/>
      <dgm:spPr/>
      <dgm:t>
        <a:bodyPr/>
        <a:lstStyle/>
        <a:p>
          <a:endParaRPr lang="zh-TW" altLang="en-US"/>
        </a:p>
      </dgm:t>
    </dgm:pt>
    <dgm:pt modelId="{8FCA1A41-DEEA-4905-9113-B8F6FCF79A18}" type="pres">
      <dgm:prSet presAssocID="{EC7D4EEC-1777-47ED-B990-E323319462D0}" presName="linear" presStyleCnt="0">
        <dgm:presLayoutVars>
          <dgm:dir/>
          <dgm:animLvl val="lvl"/>
          <dgm:resizeHandles val="exact"/>
        </dgm:presLayoutVars>
      </dgm:prSet>
      <dgm:spPr/>
    </dgm:pt>
    <dgm:pt modelId="{A2B7DE07-662B-42BC-A60E-167BFD32D797}" type="pres">
      <dgm:prSet presAssocID="{3282E7C6-416A-4C30-AF3A-AF98A98749F5}" presName="parentLin" presStyleCnt="0"/>
      <dgm:spPr/>
    </dgm:pt>
    <dgm:pt modelId="{F3827D65-EEB2-42E2-BC01-41462BFB2F36}" type="pres">
      <dgm:prSet presAssocID="{3282E7C6-416A-4C30-AF3A-AF98A98749F5}" presName="parentLeftMargin" presStyleLbl="node1" presStyleIdx="0" presStyleCnt="3"/>
      <dgm:spPr/>
    </dgm:pt>
    <dgm:pt modelId="{72732480-F737-4D91-B113-A2827283035E}" type="pres">
      <dgm:prSet presAssocID="{3282E7C6-416A-4C30-AF3A-AF98A98749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0C4007-5B15-4728-AAD2-F5BF53BF9215}" type="pres">
      <dgm:prSet presAssocID="{3282E7C6-416A-4C30-AF3A-AF98A98749F5}" presName="negativeSpace" presStyleCnt="0"/>
      <dgm:spPr/>
    </dgm:pt>
    <dgm:pt modelId="{3C640506-DA25-446B-8A2F-8B86C2F1D4B6}" type="pres">
      <dgm:prSet presAssocID="{3282E7C6-416A-4C30-AF3A-AF98A98749F5}" presName="childText" presStyleLbl="conFgAcc1" presStyleIdx="0" presStyleCnt="3">
        <dgm:presLayoutVars>
          <dgm:bulletEnabled val="1"/>
        </dgm:presLayoutVars>
      </dgm:prSet>
      <dgm:spPr/>
    </dgm:pt>
    <dgm:pt modelId="{6D8E2709-694B-41E8-8F35-07844764CC22}" type="pres">
      <dgm:prSet presAssocID="{F817C292-149A-4513-8960-704D0DE036E7}" presName="spaceBetweenRectangles" presStyleCnt="0"/>
      <dgm:spPr/>
    </dgm:pt>
    <dgm:pt modelId="{A5805473-945B-46ED-902D-27E8C0E02CE0}" type="pres">
      <dgm:prSet presAssocID="{406F3F53-8D9C-4455-B18F-3DD4774BE7F3}" presName="parentLin" presStyleCnt="0"/>
      <dgm:spPr/>
    </dgm:pt>
    <dgm:pt modelId="{F460DCA7-759E-4029-AFA9-D56BC3FB7B22}" type="pres">
      <dgm:prSet presAssocID="{406F3F53-8D9C-4455-B18F-3DD4774BE7F3}" presName="parentLeftMargin" presStyleLbl="node1" presStyleIdx="0" presStyleCnt="3"/>
      <dgm:spPr/>
    </dgm:pt>
    <dgm:pt modelId="{BFA5F2E3-C2FD-4369-8EB9-8EC61FB138FC}" type="pres">
      <dgm:prSet presAssocID="{406F3F53-8D9C-4455-B18F-3DD4774BE7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89C15FD-62F0-4F2D-9396-D1FC1D3C9674}" type="pres">
      <dgm:prSet presAssocID="{406F3F53-8D9C-4455-B18F-3DD4774BE7F3}" presName="negativeSpace" presStyleCnt="0"/>
      <dgm:spPr/>
    </dgm:pt>
    <dgm:pt modelId="{E3806C83-9C84-44F1-91E5-45ADA8A68644}" type="pres">
      <dgm:prSet presAssocID="{406F3F53-8D9C-4455-B18F-3DD4774BE7F3}" presName="childText" presStyleLbl="conFgAcc1" presStyleIdx="1" presStyleCnt="3">
        <dgm:presLayoutVars>
          <dgm:bulletEnabled val="1"/>
        </dgm:presLayoutVars>
      </dgm:prSet>
      <dgm:spPr/>
    </dgm:pt>
    <dgm:pt modelId="{F699B589-391A-4459-8A82-D42391D113DF}" type="pres">
      <dgm:prSet presAssocID="{07822B8D-4594-41A8-82A8-E998DEA24AEB}" presName="spaceBetweenRectangles" presStyleCnt="0"/>
      <dgm:spPr/>
    </dgm:pt>
    <dgm:pt modelId="{CA9C0714-6F2F-4BC0-9B21-486B5672C642}" type="pres">
      <dgm:prSet presAssocID="{3112C2EA-30DF-4053-9408-520898D48EDB}" presName="parentLin" presStyleCnt="0"/>
      <dgm:spPr/>
    </dgm:pt>
    <dgm:pt modelId="{D832AF67-1238-44A2-8C0F-0EEAF2615907}" type="pres">
      <dgm:prSet presAssocID="{3112C2EA-30DF-4053-9408-520898D48EDB}" presName="parentLeftMargin" presStyleLbl="node1" presStyleIdx="1" presStyleCnt="3"/>
      <dgm:spPr/>
    </dgm:pt>
    <dgm:pt modelId="{69C52AFC-F8D5-4FC7-B464-41A2AEAA2406}" type="pres">
      <dgm:prSet presAssocID="{3112C2EA-30DF-4053-9408-520898D48E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BF428A3-8970-4D17-968D-9A6E251D3E61}" type="pres">
      <dgm:prSet presAssocID="{3112C2EA-30DF-4053-9408-520898D48EDB}" presName="negativeSpace" presStyleCnt="0"/>
      <dgm:spPr/>
    </dgm:pt>
    <dgm:pt modelId="{2717FDD0-55AE-4F8D-94CA-4EA26B303D27}" type="pres">
      <dgm:prSet presAssocID="{3112C2EA-30DF-4053-9408-520898D48ED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4BF350C-601A-4E39-8B8C-5437AC8ADE45}" type="presOf" srcId="{EC7D4EEC-1777-47ED-B990-E323319462D0}" destId="{8FCA1A41-DEEA-4905-9113-B8F6FCF79A18}" srcOrd="0" destOrd="0" presId="urn:microsoft.com/office/officeart/2005/8/layout/list1"/>
    <dgm:cxn modelId="{7445DC0F-7F87-451A-AF21-6E412843AEE1}" type="presOf" srcId="{27DD7631-7CB1-435E-B337-39310FF2EB58}" destId="{E3806C83-9C84-44F1-91E5-45ADA8A68644}" srcOrd="0" destOrd="0" presId="urn:microsoft.com/office/officeart/2005/8/layout/list1"/>
    <dgm:cxn modelId="{730C4515-D239-4004-87A6-3154ABFCA30C}" srcId="{406F3F53-8D9C-4455-B18F-3DD4774BE7F3}" destId="{27DD7631-7CB1-435E-B337-39310FF2EB58}" srcOrd="0" destOrd="0" parTransId="{A5652204-AE3B-4317-B590-DB0C11E92206}" sibTransId="{A6DAF098-1263-4CB9-98C7-473DC4DB41F6}"/>
    <dgm:cxn modelId="{0541541A-FFB4-40AC-BA74-FCE3168CB3AF}" srcId="{3282E7C6-416A-4C30-AF3A-AF98A98749F5}" destId="{1B453890-FA3A-4AC5-AD7F-709C857879F7}" srcOrd="0" destOrd="0" parTransId="{4F89440B-2995-4D9B-B62E-D1509959F322}" sibTransId="{33C4B49E-B475-4E5C-96F0-62C2C02E1732}"/>
    <dgm:cxn modelId="{36758330-99EC-48DC-9A53-4C2969F88E1C}" type="presOf" srcId="{6DC14B4F-EF9E-48EB-BEB5-387A8CDD2B7E}" destId="{2717FDD0-55AE-4F8D-94CA-4EA26B303D27}" srcOrd="0" destOrd="1" presId="urn:microsoft.com/office/officeart/2005/8/layout/list1"/>
    <dgm:cxn modelId="{63FD345E-A963-4DFE-9DEF-CD11EAC4FDBE}" srcId="{EC7D4EEC-1777-47ED-B990-E323319462D0}" destId="{3112C2EA-30DF-4053-9408-520898D48EDB}" srcOrd="2" destOrd="0" parTransId="{E2DED32B-17BB-4B4E-A40F-29BA376D2DEF}" sibTransId="{47EBAACF-FD48-4986-8A01-E6C8CDFF5A77}"/>
    <dgm:cxn modelId="{73EE6E61-3D39-417A-9265-CD4E5EACEC62}" type="presOf" srcId="{17E2190C-5246-4A40-BBC5-8C7574D6F697}" destId="{2717FDD0-55AE-4F8D-94CA-4EA26B303D27}" srcOrd="0" destOrd="0" presId="urn:microsoft.com/office/officeart/2005/8/layout/list1"/>
    <dgm:cxn modelId="{E816B645-46DB-4EFF-B67F-18CCC1BC77C0}" srcId="{EC7D4EEC-1777-47ED-B990-E323319462D0}" destId="{3282E7C6-416A-4C30-AF3A-AF98A98749F5}" srcOrd="0" destOrd="0" parTransId="{DE5BA94B-B128-41BF-8711-9CDE29AD843F}" sibTransId="{F817C292-149A-4513-8960-704D0DE036E7}"/>
    <dgm:cxn modelId="{8E04E34F-6277-4752-9C9D-F0B9D6B1B66B}" type="presOf" srcId="{406F3F53-8D9C-4455-B18F-3DD4774BE7F3}" destId="{BFA5F2E3-C2FD-4369-8EB9-8EC61FB138FC}" srcOrd="1" destOrd="0" presId="urn:microsoft.com/office/officeart/2005/8/layout/list1"/>
    <dgm:cxn modelId="{BC5B9759-E56E-4BB5-93B9-67AFA5973FE8}" srcId="{EC7D4EEC-1777-47ED-B990-E323319462D0}" destId="{406F3F53-8D9C-4455-B18F-3DD4774BE7F3}" srcOrd="1" destOrd="0" parTransId="{B1C34590-6B87-4800-B6C2-93BC36C7067B}" sibTransId="{07822B8D-4594-41A8-82A8-E998DEA24AEB}"/>
    <dgm:cxn modelId="{865395A5-E58D-4BBE-B6BE-DE9692B3FF42}" srcId="{3112C2EA-30DF-4053-9408-520898D48EDB}" destId="{17E2190C-5246-4A40-BBC5-8C7574D6F697}" srcOrd="0" destOrd="0" parTransId="{7AD7F2FE-1C15-40F9-B29E-697173300462}" sibTransId="{60F4481A-F469-4D47-B3B9-3AAEA8EB0FC3}"/>
    <dgm:cxn modelId="{5A9968A9-1D47-4A96-AC01-F591711E7D2C}" type="presOf" srcId="{3282E7C6-416A-4C30-AF3A-AF98A98749F5}" destId="{72732480-F737-4D91-B113-A2827283035E}" srcOrd="1" destOrd="0" presId="urn:microsoft.com/office/officeart/2005/8/layout/list1"/>
    <dgm:cxn modelId="{D489E6B3-6DE9-4597-BE10-F1B087312F58}" srcId="{3112C2EA-30DF-4053-9408-520898D48EDB}" destId="{6DC14B4F-EF9E-48EB-BEB5-387A8CDD2B7E}" srcOrd="1" destOrd="0" parTransId="{1C4A18BD-2B24-4CE7-98F7-428BDB1AFE64}" sibTransId="{F90BD437-4A3D-4B89-9A3A-F4A4346F82ED}"/>
    <dgm:cxn modelId="{CFCFC8B7-5EB4-4C5B-AEE7-281E08E6B54A}" type="presOf" srcId="{3112C2EA-30DF-4053-9408-520898D48EDB}" destId="{D832AF67-1238-44A2-8C0F-0EEAF2615907}" srcOrd="0" destOrd="0" presId="urn:microsoft.com/office/officeart/2005/8/layout/list1"/>
    <dgm:cxn modelId="{7ACCABC5-4F55-4211-B902-C0509C0A0966}" type="presOf" srcId="{406F3F53-8D9C-4455-B18F-3DD4774BE7F3}" destId="{F460DCA7-759E-4029-AFA9-D56BC3FB7B22}" srcOrd="0" destOrd="0" presId="urn:microsoft.com/office/officeart/2005/8/layout/list1"/>
    <dgm:cxn modelId="{8D604EC6-9B15-4410-9B1A-D1AE78203C0A}" type="presOf" srcId="{1B453890-FA3A-4AC5-AD7F-709C857879F7}" destId="{3C640506-DA25-446B-8A2F-8B86C2F1D4B6}" srcOrd="0" destOrd="0" presId="urn:microsoft.com/office/officeart/2005/8/layout/list1"/>
    <dgm:cxn modelId="{DC7ADEEF-9B21-4229-ACDC-87F3B3622B98}" type="presOf" srcId="{3282E7C6-416A-4C30-AF3A-AF98A98749F5}" destId="{F3827D65-EEB2-42E2-BC01-41462BFB2F36}" srcOrd="0" destOrd="0" presId="urn:microsoft.com/office/officeart/2005/8/layout/list1"/>
    <dgm:cxn modelId="{2F8DA9FC-C6C0-4B36-AC5D-C3993A7D0773}" type="presOf" srcId="{3112C2EA-30DF-4053-9408-520898D48EDB}" destId="{69C52AFC-F8D5-4FC7-B464-41A2AEAA2406}" srcOrd="1" destOrd="0" presId="urn:microsoft.com/office/officeart/2005/8/layout/list1"/>
    <dgm:cxn modelId="{F8F8326D-AA4D-483B-B6A6-864FB1057A3A}" type="presParOf" srcId="{8FCA1A41-DEEA-4905-9113-B8F6FCF79A18}" destId="{A2B7DE07-662B-42BC-A60E-167BFD32D797}" srcOrd="0" destOrd="0" presId="urn:microsoft.com/office/officeart/2005/8/layout/list1"/>
    <dgm:cxn modelId="{EB5729B9-DDEF-4703-B76A-6DEAC8A7327E}" type="presParOf" srcId="{A2B7DE07-662B-42BC-A60E-167BFD32D797}" destId="{F3827D65-EEB2-42E2-BC01-41462BFB2F36}" srcOrd="0" destOrd="0" presId="urn:microsoft.com/office/officeart/2005/8/layout/list1"/>
    <dgm:cxn modelId="{5C660E37-5E07-46C6-B471-FFB929604223}" type="presParOf" srcId="{A2B7DE07-662B-42BC-A60E-167BFD32D797}" destId="{72732480-F737-4D91-B113-A2827283035E}" srcOrd="1" destOrd="0" presId="urn:microsoft.com/office/officeart/2005/8/layout/list1"/>
    <dgm:cxn modelId="{21F3ECF8-C194-4AE1-A71B-EF39A818B974}" type="presParOf" srcId="{8FCA1A41-DEEA-4905-9113-B8F6FCF79A18}" destId="{2C0C4007-5B15-4728-AAD2-F5BF53BF9215}" srcOrd="1" destOrd="0" presId="urn:microsoft.com/office/officeart/2005/8/layout/list1"/>
    <dgm:cxn modelId="{ED2284CF-6658-47E4-A393-808F743DF9C2}" type="presParOf" srcId="{8FCA1A41-DEEA-4905-9113-B8F6FCF79A18}" destId="{3C640506-DA25-446B-8A2F-8B86C2F1D4B6}" srcOrd="2" destOrd="0" presId="urn:microsoft.com/office/officeart/2005/8/layout/list1"/>
    <dgm:cxn modelId="{1A17A045-E56C-417B-BE55-8452CA138929}" type="presParOf" srcId="{8FCA1A41-DEEA-4905-9113-B8F6FCF79A18}" destId="{6D8E2709-694B-41E8-8F35-07844764CC22}" srcOrd="3" destOrd="0" presId="urn:microsoft.com/office/officeart/2005/8/layout/list1"/>
    <dgm:cxn modelId="{A2839C99-D63D-42DB-9C1A-B2AFA32DA7FB}" type="presParOf" srcId="{8FCA1A41-DEEA-4905-9113-B8F6FCF79A18}" destId="{A5805473-945B-46ED-902D-27E8C0E02CE0}" srcOrd="4" destOrd="0" presId="urn:microsoft.com/office/officeart/2005/8/layout/list1"/>
    <dgm:cxn modelId="{481EEE07-11CB-497C-B17C-DD8683BBE17A}" type="presParOf" srcId="{A5805473-945B-46ED-902D-27E8C0E02CE0}" destId="{F460DCA7-759E-4029-AFA9-D56BC3FB7B22}" srcOrd="0" destOrd="0" presId="urn:microsoft.com/office/officeart/2005/8/layout/list1"/>
    <dgm:cxn modelId="{3EE39004-1F67-4957-ACA3-5106D56E36A0}" type="presParOf" srcId="{A5805473-945B-46ED-902D-27E8C0E02CE0}" destId="{BFA5F2E3-C2FD-4369-8EB9-8EC61FB138FC}" srcOrd="1" destOrd="0" presId="urn:microsoft.com/office/officeart/2005/8/layout/list1"/>
    <dgm:cxn modelId="{46442CB8-C2C5-442E-AB48-3994888507A4}" type="presParOf" srcId="{8FCA1A41-DEEA-4905-9113-B8F6FCF79A18}" destId="{C89C15FD-62F0-4F2D-9396-D1FC1D3C9674}" srcOrd="5" destOrd="0" presId="urn:microsoft.com/office/officeart/2005/8/layout/list1"/>
    <dgm:cxn modelId="{2C303D75-B929-4982-A80A-0F55BA593014}" type="presParOf" srcId="{8FCA1A41-DEEA-4905-9113-B8F6FCF79A18}" destId="{E3806C83-9C84-44F1-91E5-45ADA8A68644}" srcOrd="6" destOrd="0" presId="urn:microsoft.com/office/officeart/2005/8/layout/list1"/>
    <dgm:cxn modelId="{4E47F53B-24F8-475A-9A95-E8E4E5B1762E}" type="presParOf" srcId="{8FCA1A41-DEEA-4905-9113-B8F6FCF79A18}" destId="{F699B589-391A-4459-8A82-D42391D113DF}" srcOrd="7" destOrd="0" presId="urn:microsoft.com/office/officeart/2005/8/layout/list1"/>
    <dgm:cxn modelId="{BAC9E6FC-52F8-4CA1-89B9-DF950CFCD483}" type="presParOf" srcId="{8FCA1A41-DEEA-4905-9113-B8F6FCF79A18}" destId="{CA9C0714-6F2F-4BC0-9B21-486B5672C642}" srcOrd="8" destOrd="0" presId="urn:microsoft.com/office/officeart/2005/8/layout/list1"/>
    <dgm:cxn modelId="{5372A3F9-1C21-4FB5-8F7C-1674B3A9BFAA}" type="presParOf" srcId="{CA9C0714-6F2F-4BC0-9B21-486B5672C642}" destId="{D832AF67-1238-44A2-8C0F-0EEAF2615907}" srcOrd="0" destOrd="0" presId="urn:microsoft.com/office/officeart/2005/8/layout/list1"/>
    <dgm:cxn modelId="{E8E8C903-2379-4961-9747-00636DE45AD2}" type="presParOf" srcId="{CA9C0714-6F2F-4BC0-9B21-486B5672C642}" destId="{69C52AFC-F8D5-4FC7-B464-41A2AEAA2406}" srcOrd="1" destOrd="0" presId="urn:microsoft.com/office/officeart/2005/8/layout/list1"/>
    <dgm:cxn modelId="{52FCDAC4-653F-41C3-A8A0-515BBEF47D4E}" type="presParOf" srcId="{8FCA1A41-DEEA-4905-9113-B8F6FCF79A18}" destId="{EBF428A3-8970-4D17-968D-9A6E251D3E61}" srcOrd="9" destOrd="0" presId="urn:microsoft.com/office/officeart/2005/8/layout/list1"/>
    <dgm:cxn modelId="{AD557C27-7113-4500-9354-B04E95EBE510}" type="presParOf" srcId="{8FCA1A41-DEEA-4905-9113-B8F6FCF79A18}" destId="{2717FDD0-55AE-4F8D-94CA-4EA26B303D2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B6510E-A18E-4BF7-8D0B-6718A66D0C58}" type="doc">
      <dgm:prSet loTypeId="urn:microsoft.com/office/officeart/2005/8/layout/arrow2" loCatId="process" qsTypeId="urn:microsoft.com/office/officeart/2005/8/quickstyle/simple1" qsCatId="simple" csTypeId="urn:microsoft.com/office/officeart/2005/8/colors/accent4_2" csCatId="accent4" phldr="1"/>
      <dgm:spPr/>
    </dgm:pt>
    <dgm:pt modelId="{9F018823-98BE-4EE4-8DC5-994528B31383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影片</a:t>
          </a:r>
        </a:p>
      </dgm:t>
    </dgm:pt>
    <dgm:pt modelId="{B148C03F-5317-462E-A094-14C927877FCF}" type="parTrans" cxnId="{BEF396D4-454F-4D33-BDBE-7CD45C6E5053}">
      <dgm:prSet/>
      <dgm:spPr/>
      <dgm:t>
        <a:bodyPr/>
        <a:lstStyle/>
        <a:p>
          <a:endParaRPr lang="zh-TW" altLang="en-US"/>
        </a:p>
      </dgm:t>
    </dgm:pt>
    <dgm:pt modelId="{29AE0099-5421-4228-A349-AB8ED4EB855C}" type="sibTrans" cxnId="{BEF396D4-454F-4D33-BDBE-7CD45C6E5053}">
      <dgm:prSet/>
      <dgm:spPr/>
      <dgm:t>
        <a:bodyPr/>
        <a:lstStyle/>
        <a:p>
          <a:endParaRPr lang="zh-TW" altLang="en-US"/>
        </a:p>
      </dgm:t>
    </dgm:pt>
    <dgm:pt modelId="{ACAACBD7-BB10-4737-88ED-F845166E8262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直播</a:t>
          </a:r>
        </a:p>
      </dgm:t>
    </dgm:pt>
    <dgm:pt modelId="{C260B3E1-4A0A-4214-A61A-3E12AD3B00A7}" type="parTrans" cxnId="{8DEB4091-C799-4343-9860-2822C8C8E133}">
      <dgm:prSet/>
      <dgm:spPr/>
      <dgm:t>
        <a:bodyPr/>
        <a:lstStyle/>
        <a:p>
          <a:endParaRPr lang="zh-TW" altLang="en-US"/>
        </a:p>
      </dgm:t>
    </dgm:pt>
    <dgm:pt modelId="{E8696667-A52D-4683-84BA-54599CEF3402}" type="sibTrans" cxnId="{8DEB4091-C799-4343-9860-2822C8C8E133}">
      <dgm:prSet/>
      <dgm:spPr/>
      <dgm:t>
        <a:bodyPr/>
        <a:lstStyle/>
        <a:p>
          <a:endParaRPr lang="zh-TW" altLang="en-US"/>
        </a:p>
      </dgm:t>
    </dgm:pt>
    <dgm:pt modelId="{B19BE3AD-A4CC-411C-A4D1-1C0D90AE9431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短影音</a:t>
          </a:r>
        </a:p>
      </dgm:t>
    </dgm:pt>
    <dgm:pt modelId="{A6D4354F-7075-471A-86E7-715C1596174E}" type="parTrans" cxnId="{BCB39FC5-8C9E-4C28-80AA-D0AAE3540E90}">
      <dgm:prSet/>
      <dgm:spPr/>
      <dgm:t>
        <a:bodyPr/>
        <a:lstStyle/>
        <a:p>
          <a:endParaRPr lang="zh-TW" altLang="en-US"/>
        </a:p>
      </dgm:t>
    </dgm:pt>
    <dgm:pt modelId="{DBE8F747-9EF7-4B7F-8416-DC51111FAB56}" type="sibTrans" cxnId="{BCB39FC5-8C9E-4C28-80AA-D0AAE3540E90}">
      <dgm:prSet/>
      <dgm:spPr/>
      <dgm:t>
        <a:bodyPr/>
        <a:lstStyle/>
        <a:p>
          <a:endParaRPr lang="zh-TW" altLang="en-US"/>
        </a:p>
      </dgm:t>
    </dgm:pt>
    <dgm:pt modelId="{0B990C2E-9D96-4105-86A8-CE10F802D690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社群貼文</a:t>
          </a:r>
        </a:p>
      </dgm:t>
    </dgm:pt>
    <dgm:pt modelId="{B51CC154-F086-47FB-89F4-C558732FE87F}" type="parTrans" cxnId="{B5E13534-E341-48F0-9727-353DF8C1357F}">
      <dgm:prSet/>
      <dgm:spPr/>
      <dgm:t>
        <a:bodyPr/>
        <a:lstStyle/>
        <a:p>
          <a:endParaRPr lang="zh-TW" altLang="en-US"/>
        </a:p>
      </dgm:t>
    </dgm:pt>
    <dgm:pt modelId="{06EE4BB3-99DB-4647-B001-C81BA959E00D}" type="sibTrans" cxnId="{B5E13534-E341-48F0-9727-353DF8C1357F}">
      <dgm:prSet/>
      <dgm:spPr/>
      <dgm:t>
        <a:bodyPr/>
        <a:lstStyle/>
        <a:p>
          <a:endParaRPr lang="zh-TW" altLang="en-US"/>
        </a:p>
      </dgm:t>
    </dgm:pt>
    <dgm:pt modelId="{2E1A5384-A3F8-47E7-B196-022F2B0B0D00}" type="pres">
      <dgm:prSet presAssocID="{54B6510E-A18E-4BF7-8D0B-6718A66D0C58}" presName="arrowDiagram" presStyleCnt="0">
        <dgm:presLayoutVars>
          <dgm:chMax val="5"/>
          <dgm:dir/>
          <dgm:resizeHandles val="exact"/>
        </dgm:presLayoutVars>
      </dgm:prSet>
      <dgm:spPr/>
    </dgm:pt>
    <dgm:pt modelId="{1C1FA794-EB3A-4130-BC40-E68FEDDB7AD1}" type="pres">
      <dgm:prSet presAssocID="{54B6510E-A18E-4BF7-8D0B-6718A66D0C58}" presName="arrow" presStyleLbl="bgShp" presStyleIdx="0" presStyleCnt="1"/>
      <dgm:spPr>
        <a:solidFill>
          <a:schemeClr val="accent4">
            <a:lumMod val="75000"/>
          </a:schemeClr>
        </a:solidFill>
      </dgm:spPr>
    </dgm:pt>
    <dgm:pt modelId="{0351B477-97AB-4A47-8C40-645BEA83FEAC}" type="pres">
      <dgm:prSet presAssocID="{54B6510E-A18E-4BF7-8D0B-6718A66D0C58}" presName="arrowDiagram4" presStyleCnt="0"/>
      <dgm:spPr/>
    </dgm:pt>
    <dgm:pt modelId="{4EEB4EF6-FBA5-4470-A404-6803642B81A1}" type="pres">
      <dgm:prSet presAssocID="{9F018823-98BE-4EE4-8DC5-994528B31383}" presName="bullet4a" presStyleLbl="node1" presStyleIdx="0" presStyleCnt="4"/>
      <dgm:spPr>
        <a:solidFill>
          <a:schemeClr val="accent6">
            <a:lumMod val="60000"/>
            <a:lumOff val="40000"/>
          </a:schemeClr>
        </a:solidFill>
      </dgm:spPr>
    </dgm:pt>
    <dgm:pt modelId="{3A07CB4F-0707-41F6-AF82-4500A85AEED8}" type="pres">
      <dgm:prSet presAssocID="{9F018823-98BE-4EE4-8DC5-994528B31383}" presName="textBox4a" presStyleLbl="revTx" presStyleIdx="0" presStyleCnt="4">
        <dgm:presLayoutVars>
          <dgm:bulletEnabled val="1"/>
        </dgm:presLayoutVars>
      </dgm:prSet>
      <dgm:spPr/>
    </dgm:pt>
    <dgm:pt modelId="{61EFD0D9-C949-44F3-91C0-CC6295234E3B}" type="pres">
      <dgm:prSet presAssocID="{ACAACBD7-BB10-4737-88ED-F845166E8262}" presName="bullet4b" presStyleLbl="node1" presStyleIdx="1" presStyleCnt="4"/>
      <dgm:spPr>
        <a:solidFill>
          <a:schemeClr val="accent6">
            <a:lumMod val="60000"/>
            <a:lumOff val="40000"/>
          </a:schemeClr>
        </a:solidFill>
      </dgm:spPr>
    </dgm:pt>
    <dgm:pt modelId="{6BFB8E7B-8A4E-4921-A078-5F9EB65B7634}" type="pres">
      <dgm:prSet presAssocID="{ACAACBD7-BB10-4737-88ED-F845166E8262}" presName="textBox4b" presStyleLbl="revTx" presStyleIdx="1" presStyleCnt="4">
        <dgm:presLayoutVars>
          <dgm:bulletEnabled val="1"/>
        </dgm:presLayoutVars>
      </dgm:prSet>
      <dgm:spPr/>
    </dgm:pt>
    <dgm:pt modelId="{C58D1C04-1772-4E8D-A9AB-E27B543771E6}" type="pres">
      <dgm:prSet presAssocID="{B19BE3AD-A4CC-411C-A4D1-1C0D90AE9431}" presName="bullet4c" presStyleLbl="node1" presStyleIdx="2" presStyleCnt="4"/>
      <dgm:spPr>
        <a:solidFill>
          <a:schemeClr val="accent6">
            <a:lumMod val="60000"/>
            <a:lumOff val="40000"/>
          </a:schemeClr>
        </a:solidFill>
      </dgm:spPr>
    </dgm:pt>
    <dgm:pt modelId="{B05610C1-83CD-42B4-A80F-7EC4EA0670E5}" type="pres">
      <dgm:prSet presAssocID="{B19BE3AD-A4CC-411C-A4D1-1C0D90AE9431}" presName="textBox4c" presStyleLbl="revTx" presStyleIdx="2" presStyleCnt="4" custScaleX="145417" custScaleY="92268" custLinFactNeighborX="5219" custLinFactNeighborY="7910">
        <dgm:presLayoutVars>
          <dgm:bulletEnabled val="1"/>
        </dgm:presLayoutVars>
      </dgm:prSet>
      <dgm:spPr/>
    </dgm:pt>
    <dgm:pt modelId="{6B4A5591-92F1-47B8-8278-B8A51D3C19C3}" type="pres">
      <dgm:prSet presAssocID="{0B990C2E-9D96-4105-86A8-CE10F802D690}" presName="bullet4d" presStyleLbl="node1" presStyleIdx="3" presStyleCnt="4"/>
      <dgm:spPr>
        <a:solidFill>
          <a:schemeClr val="accent6">
            <a:lumMod val="60000"/>
            <a:lumOff val="40000"/>
          </a:schemeClr>
        </a:solidFill>
      </dgm:spPr>
    </dgm:pt>
    <dgm:pt modelId="{4351D682-9E71-4E5D-98DB-3270960EA3C1}" type="pres">
      <dgm:prSet presAssocID="{0B990C2E-9D96-4105-86A8-CE10F802D690}" presName="textBox4d" presStyleLbl="revTx" presStyleIdx="3" presStyleCnt="4" custScaleX="154075" custScaleY="88135">
        <dgm:presLayoutVars>
          <dgm:bulletEnabled val="1"/>
        </dgm:presLayoutVars>
      </dgm:prSet>
      <dgm:spPr/>
    </dgm:pt>
  </dgm:ptLst>
  <dgm:cxnLst>
    <dgm:cxn modelId="{D03A0430-0352-4BF7-A72A-5D2D914FC200}" type="presOf" srcId="{9F018823-98BE-4EE4-8DC5-994528B31383}" destId="{3A07CB4F-0707-41F6-AF82-4500A85AEED8}" srcOrd="0" destOrd="0" presId="urn:microsoft.com/office/officeart/2005/8/layout/arrow2"/>
    <dgm:cxn modelId="{B5E13534-E341-48F0-9727-353DF8C1357F}" srcId="{54B6510E-A18E-4BF7-8D0B-6718A66D0C58}" destId="{0B990C2E-9D96-4105-86A8-CE10F802D690}" srcOrd="3" destOrd="0" parTransId="{B51CC154-F086-47FB-89F4-C558732FE87F}" sibTransId="{06EE4BB3-99DB-4647-B001-C81BA959E00D}"/>
    <dgm:cxn modelId="{DCF2F438-C1AA-4DE2-840F-326A751EF55E}" type="presOf" srcId="{B19BE3AD-A4CC-411C-A4D1-1C0D90AE9431}" destId="{B05610C1-83CD-42B4-A80F-7EC4EA0670E5}" srcOrd="0" destOrd="0" presId="urn:microsoft.com/office/officeart/2005/8/layout/arrow2"/>
    <dgm:cxn modelId="{087FF652-5C41-4CD2-A7B8-6ACD16D345CF}" type="presOf" srcId="{54B6510E-A18E-4BF7-8D0B-6718A66D0C58}" destId="{2E1A5384-A3F8-47E7-B196-022F2B0B0D00}" srcOrd="0" destOrd="0" presId="urn:microsoft.com/office/officeart/2005/8/layout/arrow2"/>
    <dgm:cxn modelId="{BE5D5F76-45F1-4089-A50D-8F36DB4B9FAB}" type="presOf" srcId="{0B990C2E-9D96-4105-86A8-CE10F802D690}" destId="{4351D682-9E71-4E5D-98DB-3270960EA3C1}" srcOrd="0" destOrd="0" presId="urn:microsoft.com/office/officeart/2005/8/layout/arrow2"/>
    <dgm:cxn modelId="{8DEB4091-C799-4343-9860-2822C8C8E133}" srcId="{54B6510E-A18E-4BF7-8D0B-6718A66D0C58}" destId="{ACAACBD7-BB10-4737-88ED-F845166E8262}" srcOrd="1" destOrd="0" parTransId="{C260B3E1-4A0A-4214-A61A-3E12AD3B00A7}" sibTransId="{E8696667-A52D-4683-84BA-54599CEF3402}"/>
    <dgm:cxn modelId="{BCB39FC5-8C9E-4C28-80AA-D0AAE3540E90}" srcId="{54B6510E-A18E-4BF7-8D0B-6718A66D0C58}" destId="{B19BE3AD-A4CC-411C-A4D1-1C0D90AE9431}" srcOrd="2" destOrd="0" parTransId="{A6D4354F-7075-471A-86E7-715C1596174E}" sibTransId="{DBE8F747-9EF7-4B7F-8416-DC51111FAB56}"/>
    <dgm:cxn modelId="{BEF396D4-454F-4D33-BDBE-7CD45C6E5053}" srcId="{54B6510E-A18E-4BF7-8D0B-6718A66D0C58}" destId="{9F018823-98BE-4EE4-8DC5-994528B31383}" srcOrd="0" destOrd="0" parTransId="{B148C03F-5317-462E-A094-14C927877FCF}" sibTransId="{29AE0099-5421-4228-A349-AB8ED4EB855C}"/>
    <dgm:cxn modelId="{94AC54E2-06AD-4239-A49C-76F220EA2564}" type="presOf" srcId="{ACAACBD7-BB10-4737-88ED-F845166E8262}" destId="{6BFB8E7B-8A4E-4921-A078-5F9EB65B7634}" srcOrd="0" destOrd="0" presId="urn:microsoft.com/office/officeart/2005/8/layout/arrow2"/>
    <dgm:cxn modelId="{BEA2637B-41B4-4D9E-BBF7-FF67F134C6F9}" type="presParOf" srcId="{2E1A5384-A3F8-47E7-B196-022F2B0B0D00}" destId="{1C1FA794-EB3A-4130-BC40-E68FEDDB7AD1}" srcOrd="0" destOrd="0" presId="urn:microsoft.com/office/officeart/2005/8/layout/arrow2"/>
    <dgm:cxn modelId="{8F7A9852-556B-43AF-94B1-059CFABDA234}" type="presParOf" srcId="{2E1A5384-A3F8-47E7-B196-022F2B0B0D00}" destId="{0351B477-97AB-4A47-8C40-645BEA83FEAC}" srcOrd="1" destOrd="0" presId="urn:microsoft.com/office/officeart/2005/8/layout/arrow2"/>
    <dgm:cxn modelId="{60B56445-8BF5-4391-95D0-2F4824D22A91}" type="presParOf" srcId="{0351B477-97AB-4A47-8C40-645BEA83FEAC}" destId="{4EEB4EF6-FBA5-4470-A404-6803642B81A1}" srcOrd="0" destOrd="0" presId="urn:microsoft.com/office/officeart/2005/8/layout/arrow2"/>
    <dgm:cxn modelId="{29B31DC5-DAF3-4FEB-B30B-06E75DE26E76}" type="presParOf" srcId="{0351B477-97AB-4A47-8C40-645BEA83FEAC}" destId="{3A07CB4F-0707-41F6-AF82-4500A85AEED8}" srcOrd="1" destOrd="0" presId="urn:microsoft.com/office/officeart/2005/8/layout/arrow2"/>
    <dgm:cxn modelId="{672D5254-E228-4706-B512-9A813FE310F2}" type="presParOf" srcId="{0351B477-97AB-4A47-8C40-645BEA83FEAC}" destId="{61EFD0D9-C949-44F3-91C0-CC6295234E3B}" srcOrd="2" destOrd="0" presId="urn:microsoft.com/office/officeart/2005/8/layout/arrow2"/>
    <dgm:cxn modelId="{D2E71C02-3A12-4DC1-BE46-54C2045AF5A9}" type="presParOf" srcId="{0351B477-97AB-4A47-8C40-645BEA83FEAC}" destId="{6BFB8E7B-8A4E-4921-A078-5F9EB65B7634}" srcOrd="3" destOrd="0" presId="urn:microsoft.com/office/officeart/2005/8/layout/arrow2"/>
    <dgm:cxn modelId="{F98911F2-66F1-4579-A629-E1081FFFC57B}" type="presParOf" srcId="{0351B477-97AB-4A47-8C40-645BEA83FEAC}" destId="{C58D1C04-1772-4E8D-A9AB-E27B543771E6}" srcOrd="4" destOrd="0" presId="urn:microsoft.com/office/officeart/2005/8/layout/arrow2"/>
    <dgm:cxn modelId="{5DB70479-267D-448A-940C-41DEB30A1E5B}" type="presParOf" srcId="{0351B477-97AB-4A47-8C40-645BEA83FEAC}" destId="{B05610C1-83CD-42B4-A80F-7EC4EA0670E5}" srcOrd="5" destOrd="0" presId="urn:microsoft.com/office/officeart/2005/8/layout/arrow2"/>
    <dgm:cxn modelId="{2A93E5D1-2FD5-44D8-B5F6-79C57C773285}" type="presParOf" srcId="{0351B477-97AB-4A47-8C40-645BEA83FEAC}" destId="{6B4A5591-92F1-47B8-8278-B8A51D3C19C3}" srcOrd="6" destOrd="0" presId="urn:microsoft.com/office/officeart/2005/8/layout/arrow2"/>
    <dgm:cxn modelId="{41724B32-6F9E-4153-BB27-3E974BB0E0E4}" type="presParOf" srcId="{0351B477-97AB-4A47-8C40-645BEA83FEAC}" destId="{4351D682-9E71-4E5D-98DB-3270960EA3C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DD6C85-B1CF-46C6-919B-0A0AAE7FC4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0FC6B9-F83B-43F7-86C0-E16EA7BF5B4E}">
      <dgm:prSet phldrT="[文字]" custT="1"/>
      <dgm:spPr/>
      <dgm:t>
        <a:bodyPr/>
        <a:lstStyle/>
        <a:p>
          <a:r>
            <a:rPr lang="zh-TW" altLang="en-US" sz="1600" dirty="0">
              <a:solidFill>
                <a:schemeClr val="bg1"/>
              </a:solidFill>
              <a:ea typeface="標楷體" panose="03000509000000000000" pitchFamily="65" charset="-120"/>
            </a:rPr>
            <a:t>產</a:t>
          </a:r>
          <a:endParaRPr lang="zh-TW" altLang="en-US" sz="1600" dirty="0">
            <a:solidFill>
              <a:schemeClr val="bg1"/>
            </a:solidFill>
          </a:endParaRPr>
        </a:p>
      </dgm:t>
    </dgm:pt>
    <dgm:pt modelId="{60C4EE2D-9C27-4540-9FC9-E2D8659B2C0D}" type="par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5CEE31B-F8BF-47D3-B630-0FE04A64AA47}" type="sib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2B2D89F-EE47-4DA0-8508-E8D9EDF24524}">
      <dgm:prSet phldrT="[文字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Disney+</a:t>
          </a:r>
          <a:r>
            <a:rPr lang="zh-TW" sz="1400" dirty="0">
              <a:solidFill>
                <a:schemeClr val="bg1"/>
              </a:solidFill>
            </a:rPr>
            <a:t>、</a:t>
          </a:r>
          <a:r>
            <a:rPr lang="en-US" sz="1400" dirty="0">
              <a:solidFill>
                <a:schemeClr val="bg1"/>
              </a:solidFill>
            </a:rPr>
            <a:t>Netflix</a:t>
          </a:r>
          <a:endParaRPr lang="zh-TW" altLang="en-US" sz="1400" dirty="0">
            <a:solidFill>
              <a:schemeClr val="bg1"/>
            </a:solidFill>
          </a:endParaRPr>
        </a:p>
      </dgm:t>
    </dgm:pt>
    <dgm:pt modelId="{45E69770-6E11-4F1C-8137-993EE4A607B2}" type="par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84B3590A-2BC3-4BB9-A63A-3C0F06C11650}" type="sib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9DAC9EE7-E990-40D3-83B7-D42AFAC9B3A3}">
      <dgm:prSet phldrT="[文字]" custT="1"/>
      <dgm:spPr/>
      <dgm:t>
        <a:bodyPr/>
        <a:lstStyle/>
        <a:p>
          <a:r>
            <a:rPr lang="zh-TW" altLang="en-US" sz="1600" dirty="0">
              <a:solidFill>
                <a:schemeClr val="bg1"/>
              </a:solidFill>
              <a:ea typeface="標楷體" panose="03000509000000000000" pitchFamily="65" charset="-120"/>
            </a:rPr>
            <a:t>銷</a:t>
          </a:r>
          <a:endParaRPr lang="zh-TW" altLang="en-US" sz="1600" dirty="0">
            <a:solidFill>
              <a:schemeClr val="bg1"/>
            </a:solidFill>
          </a:endParaRPr>
        </a:p>
      </dgm:t>
    </dgm:pt>
    <dgm:pt modelId="{6D9239FC-5F1B-4733-9AE9-4D1B9F608B31}" type="par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E4C6CB3E-D576-4BAD-989C-39AD606B4CD3}" type="sib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44C2DD5A-21A4-4BC7-B2DC-2DCD7B8225F7}">
      <dgm:prSet phldrT="[文字]" custT="1"/>
      <dgm:spPr/>
      <dgm:t>
        <a:bodyPr/>
        <a:lstStyle/>
        <a:p>
          <a:r>
            <a:rPr lang="en-US" sz="1300" dirty="0">
              <a:solidFill>
                <a:schemeClr val="bg1"/>
              </a:solidFill>
            </a:rPr>
            <a:t>Disney+</a:t>
          </a:r>
          <a:r>
            <a:rPr lang="zh-TW" sz="1300" dirty="0">
              <a:solidFill>
                <a:schemeClr val="bg1"/>
              </a:solidFill>
            </a:rPr>
            <a:t>、</a:t>
          </a:r>
          <a:r>
            <a:rPr lang="en-US" sz="1300" dirty="0">
              <a:solidFill>
                <a:schemeClr val="bg1"/>
              </a:solidFill>
            </a:rPr>
            <a:t>Netflix</a:t>
          </a:r>
          <a:endParaRPr lang="zh-TW" altLang="en-US" sz="1300" dirty="0">
            <a:solidFill>
              <a:schemeClr val="bg1"/>
            </a:solidFill>
          </a:endParaRPr>
        </a:p>
      </dgm:t>
    </dgm:pt>
    <dgm:pt modelId="{EEF8D620-AD1F-4B70-8762-4873F46D5650}" type="par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36915D46-33F3-4FAC-8803-9966C958B7F1}" type="sib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2EC3AAAB-2660-4D47-98B7-73C6D2EA191F}">
      <dgm:prSet phldrT="[文字]" custT="1"/>
      <dgm:spPr/>
      <dgm:t>
        <a:bodyPr/>
        <a:lstStyle/>
        <a:p>
          <a:r>
            <a:rPr lang="zh-TW" altLang="en-US" sz="1600" dirty="0">
              <a:solidFill>
                <a:schemeClr val="bg1"/>
              </a:solidFill>
              <a:ea typeface="標楷體" panose="03000509000000000000" pitchFamily="65" charset="-120"/>
            </a:rPr>
            <a:t>發</a:t>
          </a:r>
          <a:endParaRPr lang="zh-TW" altLang="en-US" sz="1600" dirty="0">
            <a:solidFill>
              <a:schemeClr val="bg1"/>
            </a:solidFill>
          </a:endParaRPr>
        </a:p>
      </dgm:t>
    </dgm:pt>
    <dgm:pt modelId="{D831B08D-1FED-4F68-8472-69168BC37245}" type="parTrans" cxnId="{4E79ACE9-C8E7-4BEE-B915-249C702D170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FC952D92-4D24-462C-A027-E873ADE6F7B2}" type="sibTrans" cxnId="{4E79ACE9-C8E7-4BEE-B915-249C702D170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74A057C6-EE8E-4C68-9E30-8C88832522CB}">
      <dgm:prSet phldrT="[文字]" custT="1"/>
      <dgm:spPr/>
      <dgm:t>
        <a:bodyPr/>
        <a:lstStyle/>
        <a:p>
          <a:r>
            <a:rPr lang="en-US" sz="1300" dirty="0">
              <a:solidFill>
                <a:schemeClr val="bg1"/>
              </a:solidFill>
            </a:rPr>
            <a:t>Netflix</a:t>
          </a:r>
          <a:endParaRPr lang="zh-TW" altLang="en-US" sz="1300" dirty="0">
            <a:solidFill>
              <a:schemeClr val="bg1"/>
            </a:solidFill>
          </a:endParaRPr>
        </a:p>
      </dgm:t>
    </dgm:pt>
    <dgm:pt modelId="{13AFEFE9-19C7-44E1-8F1E-D3402A3AA49C}" type="parTrans" cxnId="{C028BAFD-28CF-435C-A336-CACB5378C0DF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ACA9A3C9-750C-4BDC-9F1F-8E3E3D515790}" type="sibTrans" cxnId="{C028BAFD-28CF-435C-A336-CACB5378C0DF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2B269169-6460-4098-8F5F-D4206A500F62}" type="pres">
      <dgm:prSet presAssocID="{F6DD6C85-B1CF-46C6-919B-0A0AAE7FC401}" presName="linear" presStyleCnt="0">
        <dgm:presLayoutVars>
          <dgm:animLvl val="lvl"/>
          <dgm:resizeHandles val="exact"/>
        </dgm:presLayoutVars>
      </dgm:prSet>
      <dgm:spPr/>
    </dgm:pt>
    <dgm:pt modelId="{8CFDBFED-7E2F-46F5-A9C3-4E6631FAF4A0}" type="pres">
      <dgm:prSet presAssocID="{D30FC6B9-F83B-43F7-86C0-E16EA7BF5B4E}" presName="parentText" presStyleLbl="node1" presStyleIdx="0" presStyleCnt="3" custScaleY="66600">
        <dgm:presLayoutVars>
          <dgm:chMax val="0"/>
          <dgm:bulletEnabled val="1"/>
        </dgm:presLayoutVars>
      </dgm:prSet>
      <dgm:spPr/>
    </dgm:pt>
    <dgm:pt modelId="{C939CC3A-CDD8-4791-963B-21C8E5E9AE33}" type="pres">
      <dgm:prSet presAssocID="{D30FC6B9-F83B-43F7-86C0-E16EA7BF5B4E}" presName="childText" presStyleLbl="revTx" presStyleIdx="0" presStyleCnt="3" custScaleY="79051">
        <dgm:presLayoutVars>
          <dgm:bulletEnabled val="1"/>
        </dgm:presLayoutVars>
      </dgm:prSet>
      <dgm:spPr/>
    </dgm:pt>
    <dgm:pt modelId="{3B6A70AC-FC24-4D4F-B309-DF100E4ADF52}" type="pres">
      <dgm:prSet presAssocID="{9DAC9EE7-E990-40D3-83B7-D42AFAC9B3A3}" presName="parentText" presStyleLbl="node1" presStyleIdx="1" presStyleCnt="3" custScaleY="66600">
        <dgm:presLayoutVars>
          <dgm:chMax val="0"/>
          <dgm:bulletEnabled val="1"/>
        </dgm:presLayoutVars>
      </dgm:prSet>
      <dgm:spPr/>
    </dgm:pt>
    <dgm:pt modelId="{0382C9B3-BED2-4183-81D7-D908CC52797A}" type="pres">
      <dgm:prSet presAssocID="{9DAC9EE7-E990-40D3-83B7-D42AFAC9B3A3}" presName="childText" presStyleLbl="revTx" presStyleIdx="1" presStyleCnt="3" custScaleY="79051">
        <dgm:presLayoutVars>
          <dgm:bulletEnabled val="1"/>
        </dgm:presLayoutVars>
      </dgm:prSet>
      <dgm:spPr/>
    </dgm:pt>
    <dgm:pt modelId="{DCDF36C6-A7CF-45C9-BEB8-9FD3CB661403}" type="pres">
      <dgm:prSet presAssocID="{2EC3AAAB-2660-4D47-98B7-73C6D2EA191F}" presName="parentText" presStyleLbl="node1" presStyleIdx="2" presStyleCnt="3" custScaleY="59940">
        <dgm:presLayoutVars>
          <dgm:chMax val="0"/>
          <dgm:bulletEnabled val="1"/>
        </dgm:presLayoutVars>
      </dgm:prSet>
      <dgm:spPr/>
    </dgm:pt>
    <dgm:pt modelId="{5729AC3C-F2D3-4762-BB71-1E1DD2D8B5D4}" type="pres">
      <dgm:prSet presAssocID="{2EC3AAAB-2660-4D47-98B7-73C6D2EA191F}" presName="childText" presStyleLbl="revTx" presStyleIdx="2" presStyleCnt="3" custScaleY="75614">
        <dgm:presLayoutVars>
          <dgm:bulletEnabled val="1"/>
        </dgm:presLayoutVars>
      </dgm:prSet>
      <dgm:spPr/>
    </dgm:pt>
  </dgm:ptLst>
  <dgm:cxnLst>
    <dgm:cxn modelId="{21B1B40B-588D-4FBF-9CD1-01F164446A24}" type="presOf" srcId="{44C2DD5A-21A4-4BC7-B2DC-2DCD7B8225F7}" destId="{0382C9B3-BED2-4183-81D7-D908CC52797A}" srcOrd="0" destOrd="0" presId="urn:microsoft.com/office/officeart/2005/8/layout/vList2"/>
    <dgm:cxn modelId="{14FABF38-22C8-45A0-8BDE-1BD9DAE1950E}" type="presOf" srcId="{2EC3AAAB-2660-4D47-98B7-73C6D2EA191F}" destId="{DCDF36C6-A7CF-45C9-BEB8-9FD3CB661403}" srcOrd="0" destOrd="0" presId="urn:microsoft.com/office/officeart/2005/8/layout/vList2"/>
    <dgm:cxn modelId="{A0E57C3D-DF36-403F-AC7D-1E0AAA3DBFB4}" type="presOf" srcId="{F6DD6C85-B1CF-46C6-919B-0A0AAE7FC401}" destId="{2B269169-6460-4098-8F5F-D4206A500F62}" srcOrd="0" destOrd="0" presId="urn:microsoft.com/office/officeart/2005/8/layout/vList2"/>
    <dgm:cxn modelId="{F3A24A44-E329-4696-8E07-54C3E8099FA1}" srcId="{F6DD6C85-B1CF-46C6-919B-0A0AAE7FC401}" destId="{9DAC9EE7-E990-40D3-83B7-D42AFAC9B3A3}" srcOrd="1" destOrd="0" parTransId="{6D9239FC-5F1B-4733-9AE9-4D1B9F608B31}" sibTransId="{E4C6CB3E-D576-4BAD-989C-39AD606B4CD3}"/>
    <dgm:cxn modelId="{F071F352-1129-4599-AB5E-5E63A0269907}" type="presOf" srcId="{D30FC6B9-F83B-43F7-86C0-E16EA7BF5B4E}" destId="{8CFDBFED-7E2F-46F5-A9C3-4E6631FAF4A0}" srcOrd="0" destOrd="0" presId="urn:microsoft.com/office/officeart/2005/8/layout/vList2"/>
    <dgm:cxn modelId="{195E7257-4F96-4A1E-820D-70A536B171B1}" type="presOf" srcId="{9DAC9EE7-E990-40D3-83B7-D42AFAC9B3A3}" destId="{3B6A70AC-FC24-4D4F-B309-DF100E4ADF52}" srcOrd="0" destOrd="0" presId="urn:microsoft.com/office/officeart/2005/8/layout/vList2"/>
    <dgm:cxn modelId="{231D2495-AC8C-457B-B4C8-8719A6F16604}" srcId="{D30FC6B9-F83B-43F7-86C0-E16EA7BF5B4E}" destId="{B2B2D89F-EE47-4DA0-8508-E8D9EDF24524}" srcOrd="0" destOrd="0" parTransId="{45E69770-6E11-4F1C-8137-993EE4A607B2}" sibTransId="{84B3590A-2BC3-4BB9-A63A-3C0F06C11650}"/>
    <dgm:cxn modelId="{34C7B6B7-18D6-4181-8575-5A6B3540D22E}" srcId="{F6DD6C85-B1CF-46C6-919B-0A0AAE7FC401}" destId="{D30FC6B9-F83B-43F7-86C0-E16EA7BF5B4E}" srcOrd="0" destOrd="0" parTransId="{60C4EE2D-9C27-4540-9FC9-E2D8659B2C0D}" sibTransId="{B5CEE31B-F8BF-47D3-B630-0FE04A64AA47}"/>
    <dgm:cxn modelId="{FA7DBBCF-0D42-4C34-8929-7E4346DE05F5}" srcId="{9DAC9EE7-E990-40D3-83B7-D42AFAC9B3A3}" destId="{44C2DD5A-21A4-4BC7-B2DC-2DCD7B8225F7}" srcOrd="0" destOrd="0" parTransId="{EEF8D620-AD1F-4B70-8762-4873F46D5650}" sibTransId="{36915D46-33F3-4FAC-8803-9966C958B7F1}"/>
    <dgm:cxn modelId="{B9776DE7-08F4-4287-9C6C-E7FFDCF2EC00}" type="presOf" srcId="{74A057C6-EE8E-4C68-9E30-8C88832522CB}" destId="{5729AC3C-F2D3-4762-BB71-1E1DD2D8B5D4}" srcOrd="0" destOrd="0" presId="urn:microsoft.com/office/officeart/2005/8/layout/vList2"/>
    <dgm:cxn modelId="{4E79ACE9-C8E7-4BEE-B915-249C702D1705}" srcId="{F6DD6C85-B1CF-46C6-919B-0A0AAE7FC401}" destId="{2EC3AAAB-2660-4D47-98B7-73C6D2EA191F}" srcOrd="2" destOrd="0" parTransId="{D831B08D-1FED-4F68-8472-69168BC37245}" sibTransId="{FC952D92-4D24-462C-A027-E873ADE6F7B2}"/>
    <dgm:cxn modelId="{088606F4-8233-4742-BA76-E9231C768239}" type="presOf" srcId="{B2B2D89F-EE47-4DA0-8508-E8D9EDF24524}" destId="{C939CC3A-CDD8-4791-963B-21C8E5E9AE33}" srcOrd="0" destOrd="0" presId="urn:microsoft.com/office/officeart/2005/8/layout/vList2"/>
    <dgm:cxn modelId="{C028BAFD-28CF-435C-A336-CACB5378C0DF}" srcId="{2EC3AAAB-2660-4D47-98B7-73C6D2EA191F}" destId="{74A057C6-EE8E-4C68-9E30-8C88832522CB}" srcOrd="0" destOrd="0" parTransId="{13AFEFE9-19C7-44E1-8F1E-D3402A3AA49C}" sibTransId="{ACA9A3C9-750C-4BDC-9F1F-8E3E3D515790}"/>
    <dgm:cxn modelId="{178EFDC0-AF02-4379-A949-70E782109D14}" type="presParOf" srcId="{2B269169-6460-4098-8F5F-D4206A500F62}" destId="{8CFDBFED-7E2F-46F5-A9C3-4E6631FAF4A0}" srcOrd="0" destOrd="0" presId="urn:microsoft.com/office/officeart/2005/8/layout/vList2"/>
    <dgm:cxn modelId="{F2B69212-0CD9-4B90-9BEC-255DB9506630}" type="presParOf" srcId="{2B269169-6460-4098-8F5F-D4206A500F62}" destId="{C939CC3A-CDD8-4791-963B-21C8E5E9AE33}" srcOrd="1" destOrd="0" presId="urn:microsoft.com/office/officeart/2005/8/layout/vList2"/>
    <dgm:cxn modelId="{5AFCF9C6-EBF4-4CF1-945E-8E30A22072BB}" type="presParOf" srcId="{2B269169-6460-4098-8F5F-D4206A500F62}" destId="{3B6A70AC-FC24-4D4F-B309-DF100E4ADF52}" srcOrd="2" destOrd="0" presId="urn:microsoft.com/office/officeart/2005/8/layout/vList2"/>
    <dgm:cxn modelId="{E9230EF6-A475-4D55-864D-71DA9F9C300A}" type="presParOf" srcId="{2B269169-6460-4098-8F5F-D4206A500F62}" destId="{0382C9B3-BED2-4183-81D7-D908CC52797A}" srcOrd="3" destOrd="0" presId="urn:microsoft.com/office/officeart/2005/8/layout/vList2"/>
    <dgm:cxn modelId="{BF55BF95-A179-4765-A221-2E727D76781C}" type="presParOf" srcId="{2B269169-6460-4098-8F5F-D4206A500F62}" destId="{DCDF36C6-A7CF-45C9-BEB8-9FD3CB661403}" srcOrd="4" destOrd="0" presId="urn:microsoft.com/office/officeart/2005/8/layout/vList2"/>
    <dgm:cxn modelId="{F0B77F02-7DD9-47B3-AB71-D9ADECD2E80A}" type="presParOf" srcId="{2B269169-6460-4098-8F5F-D4206A500F62}" destId="{5729AC3C-F2D3-4762-BB71-1E1DD2D8B5D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DD6C85-B1CF-46C6-919B-0A0AAE7FC4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0FC6B9-F83B-43F7-86C0-E16EA7BF5B4E}">
      <dgm:prSet phldrT="[文字]" custT="1"/>
      <dgm:spPr/>
      <dgm:t>
        <a:bodyPr/>
        <a:lstStyle/>
        <a:p>
          <a:r>
            <a:rPr lang="zh-TW" altLang="en-US" sz="1600" dirty="0">
              <a:solidFill>
                <a:schemeClr val="bg1"/>
              </a:solidFill>
              <a:ea typeface="標楷體" panose="03000509000000000000" pitchFamily="65" charset="-120"/>
            </a:rPr>
            <a:t>會員制</a:t>
          </a:r>
          <a:endParaRPr lang="zh-TW" altLang="en-US" sz="1600" dirty="0">
            <a:solidFill>
              <a:schemeClr val="bg1"/>
            </a:solidFill>
          </a:endParaRPr>
        </a:p>
      </dgm:t>
    </dgm:pt>
    <dgm:pt modelId="{60C4EE2D-9C27-4540-9FC9-E2D8659B2C0D}" type="par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5CEE31B-F8BF-47D3-B630-0FE04A64AA47}" type="sib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2B2D89F-EE47-4DA0-8508-E8D9EDF24524}">
      <dgm:prSet phldrT="[文字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Disney+</a:t>
          </a:r>
          <a:r>
            <a:rPr lang="zh-TW" sz="1400" dirty="0">
              <a:solidFill>
                <a:schemeClr val="bg1"/>
              </a:solidFill>
            </a:rPr>
            <a:t>、</a:t>
          </a:r>
          <a:r>
            <a:rPr lang="en-US" sz="1400" dirty="0">
              <a:solidFill>
                <a:schemeClr val="bg1"/>
              </a:solidFill>
            </a:rPr>
            <a:t>Netflix</a:t>
          </a:r>
          <a:endParaRPr lang="zh-TW" altLang="en-US" sz="1400" dirty="0">
            <a:solidFill>
              <a:schemeClr val="bg1"/>
            </a:solidFill>
          </a:endParaRPr>
        </a:p>
      </dgm:t>
    </dgm:pt>
    <dgm:pt modelId="{45E69770-6E11-4F1C-8137-993EE4A607B2}" type="par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84B3590A-2BC3-4BB9-A63A-3C0F06C11650}" type="sib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9DAC9EE7-E990-40D3-83B7-D42AFAC9B3A3}">
      <dgm:prSet phldrT="[文字]" custT="1"/>
      <dgm:spPr/>
      <dgm:t>
        <a:bodyPr/>
        <a:lstStyle/>
        <a:p>
          <a:r>
            <a:rPr lang="zh-TW" altLang="en-US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免費觀看</a:t>
          </a:r>
        </a:p>
      </dgm:t>
    </dgm:pt>
    <dgm:pt modelId="{6D9239FC-5F1B-4733-9AE9-4D1B9F608B31}" type="par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E4C6CB3E-D576-4BAD-989C-39AD606B4CD3}" type="sib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44C2DD5A-21A4-4BC7-B2DC-2DCD7B8225F7}">
      <dgm:prSet phldrT="[文字]" custT="1"/>
      <dgm:spPr/>
      <dgm:t>
        <a:bodyPr/>
        <a:lstStyle/>
        <a:p>
          <a:r>
            <a:rPr lang="zh-TW" altLang="en-US" sz="13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其餘影音平台</a:t>
          </a:r>
        </a:p>
      </dgm:t>
    </dgm:pt>
    <dgm:pt modelId="{EEF8D620-AD1F-4B70-8762-4873F46D5650}" type="par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36915D46-33F3-4FAC-8803-9966C958B7F1}" type="sib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2B269169-6460-4098-8F5F-D4206A500F62}" type="pres">
      <dgm:prSet presAssocID="{F6DD6C85-B1CF-46C6-919B-0A0AAE7FC401}" presName="linear" presStyleCnt="0">
        <dgm:presLayoutVars>
          <dgm:animLvl val="lvl"/>
          <dgm:resizeHandles val="exact"/>
        </dgm:presLayoutVars>
      </dgm:prSet>
      <dgm:spPr/>
    </dgm:pt>
    <dgm:pt modelId="{8CFDBFED-7E2F-46F5-A9C3-4E6631FAF4A0}" type="pres">
      <dgm:prSet presAssocID="{D30FC6B9-F83B-43F7-86C0-E16EA7BF5B4E}" presName="parentText" presStyleLbl="node1" presStyleIdx="0" presStyleCnt="2" custScaleY="66600">
        <dgm:presLayoutVars>
          <dgm:chMax val="0"/>
          <dgm:bulletEnabled val="1"/>
        </dgm:presLayoutVars>
      </dgm:prSet>
      <dgm:spPr/>
    </dgm:pt>
    <dgm:pt modelId="{C939CC3A-CDD8-4791-963B-21C8E5E9AE33}" type="pres">
      <dgm:prSet presAssocID="{D30FC6B9-F83B-43F7-86C0-E16EA7BF5B4E}" presName="childText" presStyleLbl="revTx" presStyleIdx="0" presStyleCnt="2" custScaleY="79051">
        <dgm:presLayoutVars>
          <dgm:bulletEnabled val="1"/>
        </dgm:presLayoutVars>
      </dgm:prSet>
      <dgm:spPr/>
    </dgm:pt>
    <dgm:pt modelId="{3B6A70AC-FC24-4D4F-B309-DF100E4ADF52}" type="pres">
      <dgm:prSet presAssocID="{9DAC9EE7-E990-40D3-83B7-D42AFAC9B3A3}" presName="parentText" presStyleLbl="node1" presStyleIdx="1" presStyleCnt="2" custScaleY="66600">
        <dgm:presLayoutVars>
          <dgm:chMax val="0"/>
          <dgm:bulletEnabled val="1"/>
        </dgm:presLayoutVars>
      </dgm:prSet>
      <dgm:spPr/>
    </dgm:pt>
    <dgm:pt modelId="{0382C9B3-BED2-4183-81D7-D908CC52797A}" type="pres">
      <dgm:prSet presAssocID="{9DAC9EE7-E990-40D3-83B7-D42AFAC9B3A3}" presName="childText" presStyleLbl="revTx" presStyleIdx="1" presStyleCnt="2" custScaleY="79051">
        <dgm:presLayoutVars>
          <dgm:bulletEnabled val="1"/>
        </dgm:presLayoutVars>
      </dgm:prSet>
      <dgm:spPr/>
    </dgm:pt>
  </dgm:ptLst>
  <dgm:cxnLst>
    <dgm:cxn modelId="{21B1B40B-588D-4FBF-9CD1-01F164446A24}" type="presOf" srcId="{44C2DD5A-21A4-4BC7-B2DC-2DCD7B8225F7}" destId="{0382C9B3-BED2-4183-81D7-D908CC52797A}" srcOrd="0" destOrd="0" presId="urn:microsoft.com/office/officeart/2005/8/layout/vList2"/>
    <dgm:cxn modelId="{A0E57C3D-DF36-403F-AC7D-1E0AAA3DBFB4}" type="presOf" srcId="{F6DD6C85-B1CF-46C6-919B-0A0AAE7FC401}" destId="{2B269169-6460-4098-8F5F-D4206A500F62}" srcOrd="0" destOrd="0" presId="urn:microsoft.com/office/officeart/2005/8/layout/vList2"/>
    <dgm:cxn modelId="{F3A24A44-E329-4696-8E07-54C3E8099FA1}" srcId="{F6DD6C85-B1CF-46C6-919B-0A0AAE7FC401}" destId="{9DAC9EE7-E990-40D3-83B7-D42AFAC9B3A3}" srcOrd="1" destOrd="0" parTransId="{6D9239FC-5F1B-4733-9AE9-4D1B9F608B31}" sibTransId="{E4C6CB3E-D576-4BAD-989C-39AD606B4CD3}"/>
    <dgm:cxn modelId="{F071F352-1129-4599-AB5E-5E63A0269907}" type="presOf" srcId="{D30FC6B9-F83B-43F7-86C0-E16EA7BF5B4E}" destId="{8CFDBFED-7E2F-46F5-A9C3-4E6631FAF4A0}" srcOrd="0" destOrd="0" presId="urn:microsoft.com/office/officeart/2005/8/layout/vList2"/>
    <dgm:cxn modelId="{195E7257-4F96-4A1E-820D-70A536B171B1}" type="presOf" srcId="{9DAC9EE7-E990-40D3-83B7-D42AFAC9B3A3}" destId="{3B6A70AC-FC24-4D4F-B309-DF100E4ADF52}" srcOrd="0" destOrd="0" presId="urn:microsoft.com/office/officeart/2005/8/layout/vList2"/>
    <dgm:cxn modelId="{231D2495-AC8C-457B-B4C8-8719A6F16604}" srcId="{D30FC6B9-F83B-43F7-86C0-E16EA7BF5B4E}" destId="{B2B2D89F-EE47-4DA0-8508-E8D9EDF24524}" srcOrd="0" destOrd="0" parTransId="{45E69770-6E11-4F1C-8137-993EE4A607B2}" sibTransId="{84B3590A-2BC3-4BB9-A63A-3C0F06C11650}"/>
    <dgm:cxn modelId="{34C7B6B7-18D6-4181-8575-5A6B3540D22E}" srcId="{F6DD6C85-B1CF-46C6-919B-0A0AAE7FC401}" destId="{D30FC6B9-F83B-43F7-86C0-E16EA7BF5B4E}" srcOrd="0" destOrd="0" parTransId="{60C4EE2D-9C27-4540-9FC9-E2D8659B2C0D}" sibTransId="{B5CEE31B-F8BF-47D3-B630-0FE04A64AA47}"/>
    <dgm:cxn modelId="{FA7DBBCF-0D42-4C34-8929-7E4346DE05F5}" srcId="{9DAC9EE7-E990-40D3-83B7-D42AFAC9B3A3}" destId="{44C2DD5A-21A4-4BC7-B2DC-2DCD7B8225F7}" srcOrd="0" destOrd="0" parTransId="{EEF8D620-AD1F-4B70-8762-4873F46D5650}" sibTransId="{36915D46-33F3-4FAC-8803-9966C958B7F1}"/>
    <dgm:cxn modelId="{088606F4-8233-4742-BA76-E9231C768239}" type="presOf" srcId="{B2B2D89F-EE47-4DA0-8508-E8D9EDF24524}" destId="{C939CC3A-CDD8-4791-963B-21C8E5E9AE33}" srcOrd="0" destOrd="0" presId="urn:microsoft.com/office/officeart/2005/8/layout/vList2"/>
    <dgm:cxn modelId="{178EFDC0-AF02-4379-A949-70E782109D14}" type="presParOf" srcId="{2B269169-6460-4098-8F5F-D4206A500F62}" destId="{8CFDBFED-7E2F-46F5-A9C3-4E6631FAF4A0}" srcOrd="0" destOrd="0" presId="urn:microsoft.com/office/officeart/2005/8/layout/vList2"/>
    <dgm:cxn modelId="{F2B69212-0CD9-4B90-9BEC-255DB9506630}" type="presParOf" srcId="{2B269169-6460-4098-8F5F-D4206A500F62}" destId="{C939CC3A-CDD8-4791-963B-21C8E5E9AE33}" srcOrd="1" destOrd="0" presId="urn:microsoft.com/office/officeart/2005/8/layout/vList2"/>
    <dgm:cxn modelId="{5AFCF9C6-EBF4-4CF1-945E-8E30A22072BB}" type="presParOf" srcId="{2B269169-6460-4098-8F5F-D4206A500F62}" destId="{3B6A70AC-FC24-4D4F-B309-DF100E4ADF52}" srcOrd="2" destOrd="0" presId="urn:microsoft.com/office/officeart/2005/8/layout/vList2"/>
    <dgm:cxn modelId="{E9230EF6-A475-4D55-864D-71DA9F9C300A}" type="presParOf" srcId="{2B269169-6460-4098-8F5F-D4206A500F62}" destId="{0382C9B3-BED2-4183-81D7-D908CC5279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DD6C85-B1CF-46C6-919B-0A0AAE7FC4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30FC6B9-F83B-43F7-86C0-E16EA7BF5B4E}">
      <dgm:prSet phldrT="[文字]" custT="1"/>
      <dgm:spPr/>
      <dgm:t>
        <a:bodyPr/>
        <a:lstStyle/>
        <a:p>
          <a:r>
            <a: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垂直整合</a:t>
          </a:r>
          <a:r>
            <a:rPr lang="en-US" altLang="zh-TW" sz="1600" baseline="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rPr>
            <a:t>-Disney+</a:t>
          </a:r>
          <a:endParaRPr lang="zh-TW" altLang="en-US" sz="1600" baseline="0" dirty="0">
            <a:solidFill>
              <a:schemeClr val="bg1"/>
            </a:solidFill>
            <a:latin typeface="Arial" panose="020B0604020202020204" pitchFamily="34" charset="0"/>
            <a:ea typeface="標楷體" panose="03000509000000000000" pitchFamily="65" charset="-120"/>
          </a:endParaRPr>
        </a:p>
      </dgm:t>
    </dgm:pt>
    <dgm:pt modelId="{60C4EE2D-9C27-4540-9FC9-E2D8659B2C0D}" type="par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5CEE31B-F8BF-47D3-B630-0FE04A64AA47}" type="sibTrans" cxnId="{34C7B6B7-18D6-4181-8575-5A6B3540D22E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B2B2D89F-EE47-4DA0-8508-E8D9EDF24524}">
      <dgm:prSet phldrT="[文字]" custT="1"/>
      <dgm:spPr/>
      <dgm:t>
        <a:bodyPr/>
        <a:lstStyle/>
        <a:p>
          <a:r>
            <a:rPr lang="zh-TW" altLang="en-US" sz="13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影片自產自銷</a:t>
          </a:r>
        </a:p>
      </dgm:t>
    </dgm:pt>
    <dgm:pt modelId="{45E69770-6E11-4F1C-8137-993EE4A607B2}" type="par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84B3590A-2BC3-4BB9-A63A-3C0F06C11650}" type="sibTrans" cxnId="{231D2495-AC8C-457B-B4C8-8719A6F16604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9DAC9EE7-E990-40D3-83B7-D42AFAC9B3A3}">
      <dgm:prSet phldrT="[文字]" custT="1"/>
      <dgm:spPr/>
      <dgm:t>
        <a:bodyPr/>
        <a:lstStyle/>
        <a:p>
          <a:r>
            <a:rPr lang="zh-TW" altLang="en-US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水平整合</a:t>
          </a:r>
          <a:r>
            <a:rPr lang="en-US" altLang="zh-TW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-Netflix</a:t>
          </a:r>
          <a:endParaRPr lang="zh-TW" altLang="en-US" sz="1600" kern="1200" dirty="0">
            <a:solidFill>
              <a:srgbClr val="FFFFFF"/>
            </a:solidFill>
            <a:latin typeface="Arial"/>
            <a:ea typeface="標楷體" panose="03000509000000000000" pitchFamily="65" charset="-120"/>
            <a:cs typeface="+mn-cs"/>
          </a:endParaRPr>
        </a:p>
      </dgm:t>
    </dgm:pt>
    <dgm:pt modelId="{6D9239FC-5F1B-4733-9AE9-4D1B9F608B31}" type="par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E4C6CB3E-D576-4BAD-989C-39AD606B4CD3}" type="sibTrans" cxnId="{F3A24A44-E329-4696-8E07-54C3E8099FA1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44C2DD5A-21A4-4BC7-B2DC-2DCD7B8225F7}">
      <dgm:prSet phldrT="[文字]" custT="1"/>
      <dgm:spPr/>
      <dgm:t>
        <a:bodyPr/>
        <a:lstStyle/>
        <a:p>
          <a:r>
            <a:rPr lang="zh-TW" altLang="en-US" sz="13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發展手遊產業</a:t>
          </a:r>
        </a:p>
      </dgm:t>
    </dgm:pt>
    <dgm:pt modelId="{EEF8D620-AD1F-4B70-8762-4873F46D5650}" type="par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36915D46-33F3-4FAC-8803-9966C958B7F1}" type="sibTrans" cxnId="{FA7DBBCF-0D42-4C34-8929-7E4346DE05F5}">
      <dgm:prSet/>
      <dgm:spPr/>
      <dgm:t>
        <a:bodyPr/>
        <a:lstStyle/>
        <a:p>
          <a:endParaRPr lang="zh-TW" altLang="en-US">
            <a:solidFill>
              <a:schemeClr val="bg1"/>
            </a:solidFill>
          </a:endParaRPr>
        </a:p>
      </dgm:t>
    </dgm:pt>
    <dgm:pt modelId="{2B269169-6460-4098-8F5F-D4206A500F62}" type="pres">
      <dgm:prSet presAssocID="{F6DD6C85-B1CF-46C6-919B-0A0AAE7FC401}" presName="linear" presStyleCnt="0">
        <dgm:presLayoutVars>
          <dgm:animLvl val="lvl"/>
          <dgm:resizeHandles val="exact"/>
        </dgm:presLayoutVars>
      </dgm:prSet>
      <dgm:spPr/>
    </dgm:pt>
    <dgm:pt modelId="{8CFDBFED-7E2F-46F5-A9C3-4E6631FAF4A0}" type="pres">
      <dgm:prSet presAssocID="{D30FC6B9-F83B-43F7-86C0-E16EA7BF5B4E}" presName="parentText" presStyleLbl="node1" presStyleIdx="0" presStyleCnt="2" custScaleY="66600">
        <dgm:presLayoutVars>
          <dgm:chMax val="0"/>
          <dgm:bulletEnabled val="1"/>
        </dgm:presLayoutVars>
      </dgm:prSet>
      <dgm:spPr/>
    </dgm:pt>
    <dgm:pt modelId="{C939CC3A-CDD8-4791-963B-21C8E5E9AE33}" type="pres">
      <dgm:prSet presAssocID="{D30FC6B9-F83B-43F7-86C0-E16EA7BF5B4E}" presName="childText" presStyleLbl="revTx" presStyleIdx="0" presStyleCnt="2" custScaleY="79051">
        <dgm:presLayoutVars>
          <dgm:bulletEnabled val="1"/>
        </dgm:presLayoutVars>
      </dgm:prSet>
      <dgm:spPr/>
    </dgm:pt>
    <dgm:pt modelId="{3B6A70AC-FC24-4D4F-B309-DF100E4ADF52}" type="pres">
      <dgm:prSet presAssocID="{9DAC9EE7-E990-40D3-83B7-D42AFAC9B3A3}" presName="parentText" presStyleLbl="node1" presStyleIdx="1" presStyleCnt="2" custScaleY="66600">
        <dgm:presLayoutVars>
          <dgm:chMax val="0"/>
          <dgm:bulletEnabled val="1"/>
        </dgm:presLayoutVars>
      </dgm:prSet>
      <dgm:spPr/>
    </dgm:pt>
    <dgm:pt modelId="{0382C9B3-BED2-4183-81D7-D908CC52797A}" type="pres">
      <dgm:prSet presAssocID="{9DAC9EE7-E990-40D3-83B7-D42AFAC9B3A3}" presName="childText" presStyleLbl="revTx" presStyleIdx="1" presStyleCnt="2" custScaleY="79051">
        <dgm:presLayoutVars>
          <dgm:bulletEnabled val="1"/>
        </dgm:presLayoutVars>
      </dgm:prSet>
      <dgm:spPr/>
    </dgm:pt>
  </dgm:ptLst>
  <dgm:cxnLst>
    <dgm:cxn modelId="{21B1B40B-588D-4FBF-9CD1-01F164446A24}" type="presOf" srcId="{44C2DD5A-21A4-4BC7-B2DC-2DCD7B8225F7}" destId="{0382C9B3-BED2-4183-81D7-D908CC52797A}" srcOrd="0" destOrd="0" presId="urn:microsoft.com/office/officeart/2005/8/layout/vList2"/>
    <dgm:cxn modelId="{A0E57C3D-DF36-403F-AC7D-1E0AAA3DBFB4}" type="presOf" srcId="{F6DD6C85-B1CF-46C6-919B-0A0AAE7FC401}" destId="{2B269169-6460-4098-8F5F-D4206A500F62}" srcOrd="0" destOrd="0" presId="urn:microsoft.com/office/officeart/2005/8/layout/vList2"/>
    <dgm:cxn modelId="{F3A24A44-E329-4696-8E07-54C3E8099FA1}" srcId="{F6DD6C85-B1CF-46C6-919B-0A0AAE7FC401}" destId="{9DAC9EE7-E990-40D3-83B7-D42AFAC9B3A3}" srcOrd="1" destOrd="0" parTransId="{6D9239FC-5F1B-4733-9AE9-4D1B9F608B31}" sibTransId="{E4C6CB3E-D576-4BAD-989C-39AD606B4CD3}"/>
    <dgm:cxn modelId="{F071F352-1129-4599-AB5E-5E63A0269907}" type="presOf" srcId="{D30FC6B9-F83B-43F7-86C0-E16EA7BF5B4E}" destId="{8CFDBFED-7E2F-46F5-A9C3-4E6631FAF4A0}" srcOrd="0" destOrd="0" presId="urn:microsoft.com/office/officeart/2005/8/layout/vList2"/>
    <dgm:cxn modelId="{195E7257-4F96-4A1E-820D-70A536B171B1}" type="presOf" srcId="{9DAC9EE7-E990-40D3-83B7-D42AFAC9B3A3}" destId="{3B6A70AC-FC24-4D4F-B309-DF100E4ADF52}" srcOrd="0" destOrd="0" presId="urn:microsoft.com/office/officeart/2005/8/layout/vList2"/>
    <dgm:cxn modelId="{231D2495-AC8C-457B-B4C8-8719A6F16604}" srcId="{D30FC6B9-F83B-43F7-86C0-E16EA7BF5B4E}" destId="{B2B2D89F-EE47-4DA0-8508-E8D9EDF24524}" srcOrd="0" destOrd="0" parTransId="{45E69770-6E11-4F1C-8137-993EE4A607B2}" sibTransId="{84B3590A-2BC3-4BB9-A63A-3C0F06C11650}"/>
    <dgm:cxn modelId="{34C7B6B7-18D6-4181-8575-5A6B3540D22E}" srcId="{F6DD6C85-B1CF-46C6-919B-0A0AAE7FC401}" destId="{D30FC6B9-F83B-43F7-86C0-E16EA7BF5B4E}" srcOrd="0" destOrd="0" parTransId="{60C4EE2D-9C27-4540-9FC9-E2D8659B2C0D}" sibTransId="{B5CEE31B-F8BF-47D3-B630-0FE04A64AA47}"/>
    <dgm:cxn modelId="{FA7DBBCF-0D42-4C34-8929-7E4346DE05F5}" srcId="{9DAC9EE7-E990-40D3-83B7-D42AFAC9B3A3}" destId="{44C2DD5A-21A4-4BC7-B2DC-2DCD7B8225F7}" srcOrd="0" destOrd="0" parTransId="{EEF8D620-AD1F-4B70-8762-4873F46D5650}" sibTransId="{36915D46-33F3-4FAC-8803-9966C958B7F1}"/>
    <dgm:cxn modelId="{088606F4-8233-4742-BA76-E9231C768239}" type="presOf" srcId="{B2B2D89F-EE47-4DA0-8508-E8D9EDF24524}" destId="{C939CC3A-CDD8-4791-963B-21C8E5E9AE33}" srcOrd="0" destOrd="0" presId="urn:microsoft.com/office/officeart/2005/8/layout/vList2"/>
    <dgm:cxn modelId="{178EFDC0-AF02-4379-A949-70E782109D14}" type="presParOf" srcId="{2B269169-6460-4098-8F5F-D4206A500F62}" destId="{8CFDBFED-7E2F-46F5-A9C3-4E6631FAF4A0}" srcOrd="0" destOrd="0" presId="urn:microsoft.com/office/officeart/2005/8/layout/vList2"/>
    <dgm:cxn modelId="{F2B69212-0CD9-4B90-9BEC-255DB9506630}" type="presParOf" srcId="{2B269169-6460-4098-8F5F-D4206A500F62}" destId="{C939CC3A-CDD8-4791-963B-21C8E5E9AE33}" srcOrd="1" destOrd="0" presId="urn:microsoft.com/office/officeart/2005/8/layout/vList2"/>
    <dgm:cxn modelId="{5AFCF9C6-EBF4-4CF1-945E-8E30A22072BB}" type="presParOf" srcId="{2B269169-6460-4098-8F5F-D4206A500F62}" destId="{3B6A70AC-FC24-4D4F-B309-DF100E4ADF52}" srcOrd="2" destOrd="0" presId="urn:microsoft.com/office/officeart/2005/8/layout/vList2"/>
    <dgm:cxn modelId="{E9230EF6-A475-4D55-864D-71DA9F9C300A}" type="presParOf" srcId="{2B269169-6460-4098-8F5F-D4206A500F62}" destId="{0382C9B3-BED2-4183-81D7-D908CC5279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3E1F4F-F107-4768-A483-5B9860DEC1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A1FFA87-2DF7-4DB5-81BA-74912763B7E7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主打「方便」、「可選」、「有價值」為策略核心</a:t>
          </a:r>
          <a:endParaRPr lang="zh-TW" altLang="en-US" dirty="0"/>
        </a:p>
      </dgm:t>
    </dgm:pt>
    <dgm:pt modelId="{4812721E-A70A-4431-A205-7A3307911624}" type="parTrans" cxnId="{5138EE0A-11DE-410B-A023-48D7534B7F34}">
      <dgm:prSet/>
      <dgm:spPr/>
      <dgm:t>
        <a:bodyPr/>
        <a:lstStyle/>
        <a:p>
          <a:endParaRPr lang="zh-TW" altLang="en-US"/>
        </a:p>
      </dgm:t>
    </dgm:pt>
    <dgm:pt modelId="{1C072FE8-38BE-4AAE-9A90-509B49056599}" type="sibTrans" cxnId="{5138EE0A-11DE-410B-A023-48D7534B7F34}">
      <dgm:prSet/>
      <dgm:spPr/>
      <dgm:t>
        <a:bodyPr/>
        <a:lstStyle/>
        <a:p>
          <a:endParaRPr lang="zh-TW" altLang="en-US"/>
        </a:p>
      </dgm:t>
    </dgm:pt>
    <dgm:pt modelId="{A7476590-BF13-4116-A8EE-EC2AED574F75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及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Twitch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皆可以跟主播進行互動</a:t>
          </a:r>
          <a:endParaRPr lang="zh-TW" altLang="en-US" dirty="0"/>
        </a:p>
      </dgm:t>
    </dgm:pt>
    <dgm:pt modelId="{F855BCDE-8A7A-4498-AE7F-6CC3338687E7}" type="parTrans" cxnId="{E149A516-7AC8-4172-846A-BA8092AA4AB2}">
      <dgm:prSet/>
      <dgm:spPr/>
      <dgm:t>
        <a:bodyPr/>
        <a:lstStyle/>
        <a:p>
          <a:endParaRPr lang="zh-TW" altLang="en-US"/>
        </a:p>
      </dgm:t>
    </dgm:pt>
    <dgm:pt modelId="{8D75EA37-F11C-473F-857B-DC2F26F3A8AE}" type="sibTrans" cxnId="{E149A516-7AC8-4172-846A-BA8092AA4AB2}">
      <dgm:prSet/>
      <dgm:spPr/>
      <dgm:t>
        <a:bodyPr/>
        <a:lstStyle/>
        <a:p>
          <a:endParaRPr lang="zh-TW" altLang="en-US"/>
        </a:p>
      </dgm:t>
    </dgm:pt>
    <dgm:pt modelId="{C6EB2F82-0FB2-47ED-86BA-BE4975F4B6C8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及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的影片皆能到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4K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畫質</a:t>
          </a:r>
          <a:endParaRPr lang="zh-TW" altLang="en-US" dirty="0"/>
        </a:p>
      </dgm:t>
    </dgm:pt>
    <dgm:pt modelId="{978CE2F5-E37F-4162-A359-7FDB7BB73BFA}" type="parTrans" cxnId="{D672CB51-4DD9-4008-A5CB-2938593DBAF4}">
      <dgm:prSet/>
      <dgm:spPr/>
      <dgm:t>
        <a:bodyPr/>
        <a:lstStyle/>
        <a:p>
          <a:endParaRPr lang="zh-TW" altLang="en-US"/>
        </a:p>
      </dgm:t>
    </dgm:pt>
    <dgm:pt modelId="{8754A41A-7947-40D3-B699-E63CC1469300}" type="sibTrans" cxnId="{D672CB51-4DD9-4008-A5CB-2938593DBAF4}">
      <dgm:prSet/>
      <dgm:spPr/>
      <dgm:t>
        <a:bodyPr/>
        <a:lstStyle/>
        <a:p>
          <a:endParaRPr lang="zh-TW" altLang="en-US"/>
        </a:p>
      </dgm:t>
    </dgm:pt>
    <dgm:pt modelId="{DD99894F-6838-4D98-B70B-44BF4EFBE004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Disney+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全齡層都適合觀看</a:t>
          </a:r>
          <a:endParaRPr lang="zh-TW" altLang="en-US" dirty="0"/>
        </a:p>
      </dgm:t>
    </dgm:pt>
    <dgm:pt modelId="{CC2764E2-A9D6-45C3-9BCA-4F8C23218F6F}" type="parTrans" cxnId="{7779E6D0-C2D9-4B55-8A03-49A377C5E7EF}">
      <dgm:prSet/>
      <dgm:spPr/>
      <dgm:t>
        <a:bodyPr/>
        <a:lstStyle/>
        <a:p>
          <a:endParaRPr lang="zh-TW" altLang="en-US"/>
        </a:p>
      </dgm:t>
    </dgm:pt>
    <dgm:pt modelId="{E6659D6B-27EE-4584-85C9-0CA4582D0DC0}" type="sibTrans" cxnId="{7779E6D0-C2D9-4B55-8A03-49A377C5E7EF}">
      <dgm:prSet/>
      <dgm:spPr/>
      <dgm:t>
        <a:bodyPr/>
        <a:lstStyle/>
        <a:p>
          <a:endParaRPr lang="zh-TW" altLang="en-US"/>
        </a:p>
      </dgm:t>
    </dgm:pt>
    <dgm:pt modelId="{9CD6CAD8-8BC6-4052-80F1-7B35D9EBDC98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Disney+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可以選擇喜歡的迪士尼人物當頭像</a:t>
          </a:r>
          <a:endParaRPr lang="zh-TW" altLang="en-US" dirty="0"/>
        </a:p>
      </dgm:t>
    </dgm:pt>
    <dgm:pt modelId="{D7A66854-02CE-44C2-B088-9BE663D3B858}" type="parTrans" cxnId="{B64B8F85-C4D8-4287-9166-D1AD4F03F6C1}">
      <dgm:prSet/>
      <dgm:spPr/>
      <dgm:t>
        <a:bodyPr/>
        <a:lstStyle/>
        <a:p>
          <a:endParaRPr lang="zh-TW" altLang="en-US"/>
        </a:p>
      </dgm:t>
    </dgm:pt>
    <dgm:pt modelId="{CC648CFC-2997-4883-9843-17C512707DD1}" type="sibTrans" cxnId="{B64B8F85-C4D8-4287-9166-D1AD4F03F6C1}">
      <dgm:prSet/>
      <dgm:spPr/>
      <dgm:t>
        <a:bodyPr/>
        <a:lstStyle/>
        <a:p>
          <a:endParaRPr lang="zh-TW" altLang="en-US"/>
        </a:p>
      </dgm:t>
    </dgm:pt>
    <dgm:pt modelId="{B33765C5-E467-45E5-AD12-3E9A6DB24F82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可透過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捐款給非營利機構</a:t>
          </a:r>
          <a:endParaRPr lang="zh-TW" altLang="en-US" dirty="0"/>
        </a:p>
      </dgm:t>
    </dgm:pt>
    <dgm:pt modelId="{E5E40211-89E8-498D-832D-494E2D4EDA48}" type="parTrans" cxnId="{68130254-3434-4027-BC86-56B3AA523FDC}">
      <dgm:prSet/>
      <dgm:spPr/>
      <dgm:t>
        <a:bodyPr/>
        <a:lstStyle/>
        <a:p>
          <a:endParaRPr lang="zh-TW" altLang="en-US"/>
        </a:p>
      </dgm:t>
    </dgm:pt>
    <dgm:pt modelId="{A08ECE7D-3643-4EA2-9BD1-A955F09D2551}" type="sibTrans" cxnId="{68130254-3434-4027-BC86-56B3AA523FDC}">
      <dgm:prSet/>
      <dgm:spPr/>
      <dgm:t>
        <a:bodyPr/>
        <a:lstStyle/>
        <a:p>
          <a:endParaRPr lang="zh-TW" altLang="en-US"/>
        </a:p>
      </dgm:t>
    </dgm:pt>
    <dgm:pt modelId="{251E7447-16BA-4C6D-9049-CF28471800C3}">
      <dgm:prSet phldrT="[文字]"/>
      <dgm:spPr/>
      <dgm:t>
        <a:bodyPr/>
        <a:lstStyle/>
        <a:p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影片結合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SDGS(</a:t>
          </a:r>
          <a:r>
            <a:rPr lang="zh-TW" altLang="en-US" dirty="0">
              <a:solidFill>
                <a:schemeClr val="bg1"/>
              </a:solidFill>
              <a:ea typeface="標楷體" panose="03000509000000000000" pitchFamily="65" charset="-120"/>
            </a:rPr>
            <a:t>永續發展目標</a:t>
          </a:r>
          <a:r>
            <a:rPr lang="en-US" altLang="zh-TW" dirty="0">
              <a:solidFill>
                <a:schemeClr val="bg1"/>
              </a:solidFill>
              <a:ea typeface="標楷體" panose="03000509000000000000" pitchFamily="65" charset="-120"/>
            </a:rPr>
            <a:t>)</a:t>
          </a:r>
          <a:endParaRPr lang="zh-TW" altLang="en-US" dirty="0"/>
        </a:p>
      </dgm:t>
    </dgm:pt>
    <dgm:pt modelId="{7362D8F2-3076-4076-B2AB-CF6EA41C43E0}" type="sibTrans" cxnId="{0760A79D-B9D9-4446-91F7-F4860AE6DDB7}">
      <dgm:prSet/>
      <dgm:spPr/>
      <dgm:t>
        <a:bodyPr/>
        <a:lstStyle/>
        <a:p>
          <a:endParaRPr lang="zh-TW" altLang="en-US"/>
        </a:p>
      </dgm:t>
    </dgm:pt>
    <dgm:pt modelId="{D29F764D-9482-4BCC-B108-807AEF91B61F}" type="parTrans" cxnId="{0760A79D-B9D9-4446-91F7-F4860AE6DDB7}">
      <dgm:prSet/>
      <dgm:spPr/>
      <dgm:t>
        <a:bodyPr/>
        <a:lstStyle/>
        <a:p>
          <a:endParaRPr lang="zh-TW" altLang="en-US"/>
        </a:p>
      </dgm:t>
    </dgm:pt>
    <dgm:pt modelId="{511D5709-6F18-4C4A-ABB4-73D7E1CBF8D1}" type="pres">
      <dgm:prSet presAssocID="{A33E1F4F-F107-4768-A483-5B9860DEC141}" presName="Name0" presStyleCnt="0">
        <dgm:presLayoutVars>
          <dgm:chMax val="7"/>
          <dgm:chPref val="7"/>
          <dgm:dir/>
        </dgm:presLayoutVars>
      </dgm:prSet>
      <dgm:spPr/>
    </dgm:pt>
    <dgm:pt modelId="{A9ABBD96-2173-4CC0-BEC4-C634E2AE12C5}" type="pres">
      <dgm:prSet presAssocID="{A33E1F4F-F107-4768-A483-5B9860DEC141}" presName="Name1" presStyleCnt="0"/>
      <dgm:spPr/>
    </dgm:pt>
    <dgm:pt modelId="{DDB50391-CB4C-4988-97AD-DE4774070B04}" type="pres">
      <dgm:prSet presAssocID="{A33E1F4F-F107-4768-A483-5B9860DEC141}" presName="cycle" presStyleCnt="0"/>
      <dgm:spPr/>
    </dgm:pt>
    <dgm:pt modelId="{1B118DEA-1428-4471-8D5F-DD5CBC3E2DF0}" type="pres">
      <dgm:prSet presAssocID="{A33E1F4F-F107-4768-A483-5B9860DEC141}" presName="srcNode" presStyleLbl="node1" presStyleIdx="0" presStyleCnt="7"/>
      <dgm:spPr/>
    </dgm:pt>
    <dgm:pt modelId="{0FD9B86A-2066-4154-8E81-8143D98887AF}" type="pres">
      <dgm:prSet presAssocID="{A33E1F4F-F107-4768-A483-5B9860DEC141}" presName="conn" presStyleLbl="parChTrans1D2" presStyleIdx="0" presStyleCnt="1"/>
      <dgm:spPr/>
    </dgm:pt>
    <dgm:pt modelId="{6A40572D-426F-4589-8A56-233E403E4C06}" type="pres">
      <dgm:prSet presAssocID="{A33E1F4F-F107-4768-A483-5B9860DEC141}" presName="extraNode" presStyleLbl="node1" presStyleIdx="0" presStyleCnt="7"/>
      <dgm:spPr/>
    </dgm:pt>
    <dgm:pt modelId="{51DCD389-DFB4-4B83-BBBD-76EB73CD12DB}" type="pres">
      <dgm:prSet presAssocID="{A33E1F4F-F107-4768-A483-5B9860DEC141}" presName="dstNode" presStyleLbl="node1" presStyleIdx="0" presStyleCnt="7"/>
      <dgm:spPr/>
    </dgm:pt>
    <dgm:pt modelId="{F2CE4BF8-8C05-4236-BC7A-80A5EFF5AC6D}" type="pres">
      <dgm:prSet presAssocID="{BA1FFA87-2DF7-4DB5-81BA-74912763B7E7}" presName="text_1" presStyleLbl="node1" presStyleIdx="0" presStyleCnt="7">
        <dgm:presLayoutVars>
          <dgm:bulletEnabled val="1"/>
        </dgm:presLayoutVars>
      </dgm:prSet>
      <dgm:spPr/>
    </dgm:pt>
    <dgm:pt modelId="{074FB8A0-201B-42C9-96B6-16ED9BFC3AC2}" type="pres">
      <dgm:prSet presAssocID="{BA1FFA87-2DF7-4DB5-81BA-74912763B7E7}" presName="accent_1" presStyleCnt="0"/>
      <dgm:spPr/>
    </dgm:pt>
    <dgm:pt modelId="{844EA2CA-2351-4DBF-8668-30849B1AB386}" type="pres">
      <dgm:prSet presAssocID="{BA1FFA87-2DF7-4DB5-81BA-74912763B7E7}" presName="accentRepeatNode" presStyleLbl="solidFgAcc1" presStyleIdx="0" presStyleCnt="7"/>
      <dgm:spPr/>
    </dgm:pt>
    <dgm:pt modelId="{EF7E932A-8693-48CF-BD85-CB4A53F7BFEC}" type="pres">
      <dgm:prSet presAssocID="{A7476590-BF13-4116-A8EE-EC2AED574F75}" presName="text_2" presStyleLbl="node1" presStyleIdx="1" presStyleCnt="7">
        <dgm:presLayoutVars>
          <dgm:bulletEnabled val="1"/>
        </dgm:presLayoutVars>
      </dgm:prSet>
      <dgm:spPr/>
    </dgm:pt>
    <dgm:pt modelId="{9B94DC88-9F3C-4501-BDD2-21BFA240D172}" type="pres">
      <dgm:prSet presAssocID="{A7476590-BF13-4116-A8EE-EC2AED574F75}" presName="accent_2" presStyleCnt="0"/>
      <dgm:spPr/>
    </dgm:pt>
    <dgm:pt modelId="{50CE5839-7DD2-49C1-BE08-FBA71D353C1F}" type="pres">
      <dgm:prSet presAssocID="{A7476590-BF13-4116-A8EE-EC2AED574F75}" presName="accentRepeatNode" presStyleLbl="solidFgAcc1" presStyleIdx="1" presStyleCnt="7"/>
      <dgm:spPr/>
    </dgm:pt>
    <dgm:pt modelId="{3F8F8C81-2711-4715-9C33-58ECE9CFAF3D}" type="pres">
      <dgm:prSet presAssocID="{C6EB2F82-0FB2-47ED-86BA-BE4975F4B6C8}" presName="text_3" presStyleLbl="node1" presStyleIdx="2" presStyleCnt="7">
        <dgm:presLayoutVars>
          <dgm:bulletEnabled val="1"/>
        </dgm:presLayoutVars>
      </dgm:prSet>
      <dgm:spPr/>
    </dgm:pt>
    <dgm:pt modelId="{7C5E2AFE-522F-4A57-9086-F8D217F99AF5}" type="pres">
      <dgm:prSet presAssocID="{C6EB2F82-0FB2-47ED-86BA-BE4975F4B6C8}" presName="accent_3" presStyleCnt="0"/>
      <dgm:spPr/>
    </dgm:pt>
    <dgm:pt modelId="{1F48F20B-D0DE-4289-966C-91D65D9ADE97}" type="pres">
      <dgm:prSet presAssocID="{C6EB2F82-0FB2-47ED-86BA-BE4975F4B6C8}" presName="accentRepeatNode" presStyleLbl="solidFgAcc1" presStyleIdx="2" presStyleCnt="7"/>
      <dgm:spPr/>
    </dgm:pt>
    <dgm:pt modelId="{EF70637F-942B-41EF-8A0C-A539A0E5B0CE}" type="pres">
      <dgm:prSet presAssocID="{DD99894F-6838-4D98-B70B-44BF4EFBE004}" presName="text_4" presStyleLbl="node1" presStyleIdx="3" presStyleCnt="7">
        <dgm:presLayoutVars>
          <dgm:bulletEnabled val="1"/>
        </dgm:presLayoutVars>
      </dgm:prSet>
      <dgm:spPr/>
    </dgm:pt>
    <dgm:pt modelId="{06CBA5AB-65F0-43F4-84AB-E7035AF28029}" type="pres">
      <dgm:prSet presAssocID="{DD99894F-6838-4D98-B70B-44BF4EFBE004}" presName="accent_4" presStyleCnt="0"/>
      <dgm:spPr/>
    </dgm:pt>
    <dgm:pt modelId="{F7E60752-4F8C-4FEA-B743-D5D6BFFBC296}" type="pres">
      <dgm:prSet presAssocID="{DD99894F-6838-4D98-B70B-44BF4EFBE004}" presName="accentRepeatNode" presStyleLbl="solidFgAcc1" presStyleIdx="3" presStyleCnt="7"/>
      <dgm:spPr/>
    </dgm:pt>
    <dgm:pt modelId="{D75D012B-0424-4178-AD86-B437026EC062}" type="pres">
      <dgm:prSet presAssocID="{251E7447-16BA-4C6D-9049-CF28471800C3}" presName="text_5" presStyleLbl="node1" presStyleIdx="4" presStyleCnt="7">
        <dgm:presLayoutVars>
          <dgm:bulletEnabled val="1"/>
        </dgm:presLayoutVars>
      </dgm:prSet>
      <dgm:spPr/>
    </dgm:pt>
    <dgm:pt modelId="{2F62EE28-71C3-4D98-8EA2-6C81A5A5B8B6}" type="pres">
      <dgm:prSet presAssocID="{251E7447-16BA-4C6D-9049-CF28471800C3}" presName="accent_5" presStyleCnt="0"/>
      <dgm:spPr/>
    </dgm:pt>
    <dgm:pt modelId="{A273AE5F-D65B-4B07-9660-6992F9DE5B83}" type="pres">
      <dgm:prSet presAssocID="{251E7447-16BA-4C6D-9049-CF28471800C3}" presName="accentRepeatNode" presStyleLbl="solidFgAcc1" presStyleIdx="4" presStyleCnt="7"/>
      <dgm:spPr/>
    </dgm:pt>
    <dgm:pt modelId="{4812AAD9-5F3E-4BAC-8E85-0DAE3F88861D}" type="pres">
      <dgm:prSet presAssocID="{9CD6CAD8-8BC6-4052-80F1-7B35D9EBDC98}" presName="text_6" presStyleLbl="node1" presStyleIdx="5" presStyleCnt="7">
        <dgm:presLayoutVars>
          <dgm:bulletEnabled val="1"/>
        </dgm:presLayoutVars>
      </dgm:prSet>
      <dgm:spPr/>
    </dgm:pt>
    <dgm:pt modelId="{A9EBB208-A5C9-4D4B-9CBD-B69AED17B8B9}" type="pres">
      <dgm:prSet presAssocID="{9CD6CAD8-8BC6-4052-80F1-7B35D9EBDC98}" presName="accent_6" presStyleCnt="0"/>
      <dgm:spPr/>
    </dgm:pt>
    <dgm:pt modelId="{883A748E-0840-4993-ABF4-8111FEDB71AF}" type="pres">
      <dgm:prSet presAssocID="{9CD6CAD8-8BC6-4052-80F1-7B35D9EBDC98}" presName="accentRepeatNode" presStyleLbl="solidFgAcc1" presStyleIdx="5" presStyleCnt="7"/>
      <dgm:spPr/>
    </dgm:pt>
    <dgm:pt modelId="{E95324D3-4944-48F8-BA80-9653F63679E9}" type="pres">
      <dgm:prSet presAssocID="{B33765C5-E467-45E5-AD12-3E9A6DB24F82}" presName="text_7" presStyleLbl="node1" presStyleIdx="6" presStyleCnt="7">
        <dgm:presLayoutVars>
          <dgm:bulletEnabled val="1"/>
        </dgm:presLayoutVars>
      </dgm:prSet>
      <dgm:spPr/>
    </dgm:pt>
    <dgm:pt modelId="{D64B074E-0DC2-4C12-A7B3-C1702406CD73}" type="pres">
      <dgm:prSet presAssocID="{B33765C5-E467-45E5-AD12-3E9A6DB24F82}" presName="accent_7" presStyleCnt="0"/>
      <dgm:spPr/>
    </dgm:pt>
    <dgm:pt modelId="{B0F487C1-23E1-4481-8425-3BA4F3CFC3D5}" type="pres">
      <dgm:prSet presAssocID="{B33765C5-E467-45E5-AD12-3E9A6DB24F82}" presName="accentRepeatNode" presStyleLbl="solidFgAcc1" presStyleIdx="6" presStyleCnt="7"/>
      <dgm:spPr/>
    </dgm:pt>
  </dgm:ptLst>
  <dgm:cxnLst>
    <dgm:cxn modelId="{24D01103-B1CA-4822-95FB-931BEDE47A8B}" type="presOf" srcId="{BA1FFA87-2DF7-4DB5-81BA-74912763B7E7}" destId="{F2CE4BF8-8C05-4236-BC7A-80A5EFF5AC6D}" srcOrd="0" destOrd="0" presId="urn:microsoft.com/office/officeart/2008/layout/VerticalCurvedList"/>
    <dgm:cxn modelId="{5138EE0A-11DE-410B-A023-48D7534B7F34}" srcId="{A33E1F4F-F107-4768-A483-5B9860DEC141}" destId="{BA1FFA87-2DF7-4DB5-81BA-74912763B7E7}" srcOrd="0" destOrd="0" parTransId="{4812721E-A70A-4431-A205-7A3307911624}" sibTransId="{1C072FE8-38BE-4AAE-9A90-509B49056599}"/>
    <dgm:cxn modelId="{614D7413-47DB-4ABA-9948-644D1CFCC3B1}" type="presOf" srcId="{1C072FE8-38BE-4AAE-9A90-509B49056599}" destId="{0FD9B86A-2066-4154-8E81-8143D98887AF}" srcOrd="0" destOrd="0" presId="urn:microsoft.com/office/officeart/2008/layout/VerticalCurvedList"/>
    <dgm:cxn modelId="{48541514-D586-4870-BCB1-76EE4A78A2C0}" type="presOf" srcId="{9CD6CAD8-8BC6-4052-80F1-7B35D9EBDC98}" destId="{4812AAD9-5F3E-4BAC-8E85-0DAE3F88861D}" srcOrd="0" destOrd="0" presId="urn:microsoft.com/office/officeart/2008/layout/VerticalCurvedList"/>
    <dgm:cxn modelId="{E149A516-7AC8-4172-846A-BA8092AA4AB2}" srcId="{A33E1F4F-F107-4768-A483-5B9860DEC141}" destId="{A7476590-BF13-4116-A8EE-EC2AED574F75}" srcOrd="1" destOrd="0" parTransId="{F855BCDE-8A7A-4498-AE7F-6CC3338687E7}" sibTransId="{8D75EA37-F11C-473F-857B-DC2F26F3A8AE}"/>
    <dgm:cxn modelId="{2F7C4066-E6F6-4150-8092-4B8504AFB21C}" type="presOf" srcId="{C6EB2F82-0FB2-47ED-86BA-BE4975F4B6C8}" destId="{3F8F8C81-2711-4715-9C33-58ECE9CFAF3D}" srcOrd="0" destOrd="0" presId="urn:microsoft.com/office/officeart/2008/layout/VerticalCurvedList"/>
    <dgm:cxn modelId="{5A062168-DBB8-4AB3-9896-129FBEDB638E}" type="presOf" srcId="{DD99894F-6838-4D98-B70B-44BF4EFBE004}" destId="{EF70637F-942B-41EF-8A0C-A539A0E5B0CE}" srcOrd="0" destOrd="0" presId="urn:microsoft.com/office/officeart/2008/layout/VerticalCurvedList"/>
    <dgm:cxn modelId="{D672CB51-4DD9-4008-A5CB-2938593DBAF4}" srcId="{A33E1F4F-F107-4768-A483-5B9860DEC141}" destId="{C6EB2F82-0FB2-47ED-86BA-BE4975F4B6C8}" srcOrd="2" destOrd="0" parTransId="{978CE2F5-E37F-4162-A359-7FDB7BB73BFA}" sibTransId="{8754A41A-7947-40D3-B699-E63CC1469300}"/>
    <dgm:cxn modelId="{68130254-3434-4027-BC86-56B3AA523FDC}" srcId="{A33E1F4F-F107-4768-A483-5B9860DEC141}" destId="{B33765C5-E467-45E5-AD12-3E9A6DB24F82}" srcOrd="6" destOrd="0" parTransId="{E5E40211-89E8-498D-832D-494E2D4EDA48}" sibTransId="{A08ECE7D-3643-4EA2-9BD1-A955F09D2551}"/>
    <dgm:cxn modelId="{B64B8F85-C4D8-4287-9166-D1AD4F03F6C1}" srcId="{A33E1F4F-F107-4768-A483-5B9860DEC141}" destId="{9CD6CAD8-8BC6-4052-80F1-7B35D9EBDC98}" srcOrd="5" destOrd="0" parTransId="{D7A66854-02CE-44C2-B088-9BE663D3B858}" sibTransId="{CC648CFC-2997-4883-9843-17C512707DD1}"/>
    <dgm:cxn modelId="{0760A79D-B9D9-4446-91F7-F4860AE6DDB7}" srcId="{A33E1F4F-F107-4768-A483-5B9860DEC141}" destId="{251E7447-16BA-4C6D-9049-CF28471800C3}" srcOrd="4" destOrd="0" parTransId="{D29F764D-9482-4BCC-B108-807AEF91B61F}" sibTransId="{7362D8F2-3076-4076-B2AB-CF6EA41C43E0}"/>
    <dgm:cxn modelId="{D14413AE-79DA-44F4-AB7B-4F96239FEC65}" type="presOf" srcId="{B33765C5-E467-45E5-AD12-3E9A6DB24F82}" destId="{E95324D3-4944-48F8-BA80-9653F63679E9}" srcOrd="0" destOrd="0" presId="urn:microsoft.com/office/officeart/2008/layout/VerticalCurvedList"/>
    <dgm:cxn modelId="{6B876ABB-6AB5-42BB-9475-A0C8DCCE9C4A}" type="presOf" srcId="{251E7447-16BA-4C6D-9049-CF28471800C3}" destId="{D75D012B-0424-4178-AD86-B437026EC062}" srcOrd="0" destOrd="0" presId="urn:microsoft.com/office/officeart/2008/layout/VerticalCurvedList"/>
    <dgm:cxn modelId="{E5BAB5C4-2988-4C48-8135-9DC3B8F41950}" type="presOf" srcId="{A7476590-BF13-4116-A8EE-EC2AED574F75}" destId="{EF7E932A-8693-48CF-BD85-CB4A53F7BFEC}" srcOrd="0" destOrd="0" presId="urn:microsoft.com/office/officeart/2008/layout/VerticalCurvedList"/>
    <dgm:cxn modelId="{DFDB15CE-AF0D-43E6-9552-9EE051B5C128}" type="presOf" srcId="{A33E1F4F-F107-4768-A483-5B9860DEC141}" destId="{511D5709-6F18-4C4A-ABB4-73D7E1CBF8D1}" srcOrd="0" destOrd="0" presId="urn:microsoft.com/office/officeart/2008/layout/VerticalCurvedList"/>
    <dgm:cxn modelId="{7779E6D0-C2D9-4B55-8A03-49A377C5E7EF}" srcId="{A33E1F4F-F107-4768-A483-5B9860DEC141}" destId="{DD99894F-6838-4D98-B70B-44BF4EFBE004}" srcOrd="3" destOrd="0" parTransId="{CC2764E2-A9D6-45C3-9BCA-4F8C23218F6F}" sibTransId="{E6659D6B-27EE-4584-85C9-0CA4582D0DC0}"/>
    <dgm:cxn modelId="{815368C7-67C9-4744-BCC8-FCBF57E20445}" type="presParOf" srcId="{511D5709-6F18-4C4A-ABB4-73D7E1CBF8D1}" destId="{A9ABBD96-2173-4CC0-BEC4-C634E2AE12C5}" srcOrd="0" destOrd="0" presId="urn:microsoft.com/office/officeart/2008/layout/VerticalCurvedList"/>
    <dgm:cxn modelId="{87795981-0865-4566-B156-83DDF65E74F7}" type="presParOf" srcId="{A9ABBD96-2173-4CC0-BEC4-C634E2AE12C5}" destId="{DDB50391-CB4C-4988-97AD-DE4774070B04}" srcOrd="0" destOrd="0" presId="urn:microsoft.com/office/officeart/2008/layout/VerticalCurvedList"/>
    <dgm:cxn modelId="{8A8D62FC-3463-4192-BB30-6D081FA11435}" type="presParOf" srcId="{DDB50391-CB4C-4988-97AD-DE4774070B04}" destId="{1B118DEA-1428-4471-8D5F-DD5CBC3E2DF0}" srcOrd="0" destOrd="0" presId="urn:microsoft.com/office/officeart/2008/layout/VerticalCurvedList"/>
    <dgm:cxn modelId="{0A7A8B6F-6FA9-49AA-9AAE-DE931CC10599}" type="presParOf" srcId="{DDB50391-CB4C-4988-97AD-DE4774070B04}" destId="{0FD9B86A-2066-4154-8E81-8143D98887AF}" srcOrd="1" destOrd="0" presId="urn:microsoft.com/office/officeart/2008/layout/VerticalCurvedList"/>
    <dgm:cxn modelId="{D0CB1809-7D77-421A-8766-3767BCA65B8B}" type="presParOf" srcId="{DDB50391-CB4C-4988-97AD-DE4774070B04}" destId="{6A40572D-426F-4589-8A56-233E403E4C06}" srcOrd="2" destOrd="0" presId="urn:microsoft.com/office/officeart/2008/layout/VerticalCurvedList"/>
    <dgm:cxn modelId="{D539B5CB-0E3C-4EAC-881C-8ADC07D1F1E9}" type="presParOf" srcId="{DDB50391-CB4C-4988-97AD-DE4774070B04}" destId="{51DCD389-DFB4-4B83-BBBD-76EB73CD12DB}" srcOrd="3" destOrd="0" presId="urn:microsoft.com/office/officeart/2008/layout/VerticalCurvedList"/>
    <dgm:cxn modelId="{112245F7-53A1-44B1-BCE1-0783FD7FC505}" type="presParOf" srcId="{A9ABBD96-2173-4CC0-BEC4-C634E2AE12C5}" destId="{F2CE4BF8-8C05-4236-BC7A-80A5EFF5AC6D}" srcOrd="1" destOrd="0" presId="urn:microsoft.com/office/officeart/2008/layout/VerticalCurvedList"/>
    <dgm:cxn modelId="{A505D8C3-9508-450C-A3E7-EDDE422CC062}" type="presParOf" srcId="{A9ABBD96-2173-4CC0-BEC4-C634E2AE12C5}" destId="{074FB8A0-201B-42C9-96B6-16ED9BFC3AC2}" srcOrd="2" destOrd="0" presId="urn:microsoft.com/office/officeart/2008/layout/VerticalCurvedList"/>
    <dgm:cxn modelId="{1B3289CA-3BB5-4C8C-8487-FA3CF3E0A952}" type="presParOf" srcId="{074FB8A0-201B-42C9-96B6-16ED9BFC3AC2}" destId="{844EA2CA-2351-4DBF-8668-30849B1AB386}" srcOrd="0" destOrd="0" presId="urn:microsoft.com/office/officeart/2008/layout/VerticalCurvedList"/>
    <dgm:cxn modelId="{F1D0DF5C-A3FB-4417-A398-5C34A383921F}" type="presParOf" srcId="{A9ABBD96-2173-4CC0-BEC4-C634E2AE12C5}" destId="{EF7E932A-8693-48CF-BD85-CB4A53F7BFEC}" srcOrd="3" destOrd="0" presId="urn:microsoft.com/office/officeart/2008/layout/VerticalCurvedList"/>
    <dgm:cxn modelId="{7A5A81F7-B425-4F24-8E7F-2DF8DD688CB8}" type="presParOf" srcId="{A9ABBD96-2173-4CC0-BEC4-C634E2AE12C5}" destId="{9B94DC88-9F3C-4501-BDD2-21BFA240D172}" srcOrd="4" destOrd="0" presId="urn:microsoft.com/office/officeart/2008/layout/VerticalCurvedList"/>
    <dgm:cxn modelId="{1C31D7BE-3260-44C0-A1F0-C760639445CE}" type="presParOf" srcId="{9B94DC88-9F3C-4501-BDD2-21BFA240D172}" destId="{50CE5839-7DD2-49C1-BE08-FBA71D353C1F}" srcOrd="0" destOrd="0" presId="urn:microsoft.com/office/officeart/2008/layout/VerticalCurvedList"/>
    <dgm:cxn modelId="{0838C1A9-8DAE-4426-9816-47E2278FB544}" type="presParOf" srcId="{A9ABBD96-2173-4CC0-BEC4-C634E2AE12C5}" destId="{3F8F8C81-2711-4715-9C33-58ECE9CFAF3D}" srcOrd="5" destOrd="0" presId="urn:microsoft.com/office/officeart/2008/layout/VerticalCurvedList"/>
    <dgm:cxn modelId="{6CADF552-2411-4137-9A0B-394124902422}" type="presParOf" srcId="{A9ABBD96-2173-4CC0-BEC4-C634E2AE12C5}" destId="{7C5E2AFE-522F-4A57-9086-F8D217F99AF5}" srcOrd="6" destOrd="0" presId="urn:microsoft.com/office/officeart/2008/layout/VerticalCurvedList"/>
    <dgm:cxn modelId="{3E68CF17-79C9-4FA7-8F2F-ECAB62E5528A}" type="presParOf" srcId="{7C5E2AFE-522F-4A57-9086-F8D217F99AF5}" destId="{1F48F20B-D0DE-4289-966C-91D65D9ADE97}" srcOrd="0" destOrd="0" presId="urn:microsoft.com/office/officeart/2008/layout/VerticalCurvedList"/>
    <dgm:cxn modelId="{FD0D7C40-8CA1-4337-B334-7B7141BC3C68}" type="presParOf" srcId="{A9ABBD96-2173-4CC0-BEC4-C634E2AE12C5}" destId="{EF70637F-942B-41EF-8A0C-A539A0E5B0CE}" srcOrd="7" destOrd="0" presId="urn:microsoft.com/office/officeart/2008/layout/VerticalCurvedList"/>
    <dgm:cxn modelId="{22404BA9-7B9D-49E5-99C7-11C9067D6A59}" type="presParOf" srcId="{A9ABBD96-2173-4CC0-BEC4-C634E2AE12C5}" destId="{06CBA5AB-65F0-43F4-84AB-E7035AF28029}" srcOrd="8" destOrd="0" presId="urn:microsoft.com/office/officeart/2008/layout/VerticalCurvedList"/>
    <dgm:cxn modelId="{7D2A72EE-8FF4-4E20-8B99-78FC5B9CD40F}" type="presParOf" srcId="{06CBA5AB-65F0-43F4-84AB-E7035AF28029}" destId="{F7E60752-4F8C-4FEA-B743-D5D6BFFBC296}" srcOrd="0" destOrd="0" presId="urn:microsoft.com/office/officeart/2008/layout/VerticalCurvedList"/>
    <dgm:cxn modelId="{9D13F160-18D4-486D-BF76-11354DFEF0EE}" type="presParOf" srcId="{A9ABBD96-2173-4CC0-BEC4-C634E2AE12C5}" destId="{D75D012B-0424-4178-AD86-B437026EC062}" srcOrd="9" destOrd="0" presId="urn:microsoft.com/office/officeart/2008/layout/VerticalCurvedList"/>
    <dgm:cxn modelId="{650F1103-FDC5-421D-A7CD-DBEC74FAA253}" type="presParOf" srcId="{A9ABBD96-2173-4CC0-BEC4-C634E2AE12C5}" destId="{2F62EE28-71C3-4D98-8EA2-6C81A5A5B8B6}" srcOrd="10" destOrd="0" presId="urn:microsoft.com/office/officeart/2008/layout/VerticalCurvedList"/>
    <dgm:cxn modelId="{ECA81074-DC0D-4B3D-87CE-C49662D20519}" type="presParOf" srcId="{2F62EE28-71C3-4D98-8EA2-6C81A5A5B8B6}" destId="{A273AE5F-D65B-4B07-9660-6992F9DE5B83}" srcOrd="0" destOrd="0" presId="urn:microsoft.com/office/officeart/2008/layout/VerticalCurvedList"/>
    <dgm:cxn modelId="{DDAC4139-8017-43E0-861A-6703BCA91B9B}" type="presParOf" srcId="{A9ABBD96-2173-4CC0-BEC4-C634E2AE12C5}" destId="{4812AAD9-5F3E-4BAC-8E85-0DAE3F88861D}" srcOrd="11" destOrd="0" presId="urn:microsoft.com/office/officeart/2008/layout/VerticalCurvedList"/>
    <dgm:cxn modelId="{E84A257D-12F6-4CF3-A6F8-B6F1A3E88AE3}" type="presParOf" srcId="{A9ABBD96-2173-4CC0-BEC4-C634E2AE12C5}" destId="{A9EBB208-A5C9-4D4B-9CBD-B69AED17B8B9}" srcOrd="12" destOrd="0" presId="urn:microsoft.com/office/officeart/2008/layout/VerticalCurvedList"/>
    <dgm:cxn modelId="{61DCF859-52BD-4268-AE65-C4D08061051F}" type="presParOf" srcId="{A9EBB208-A5C9-4D4B-9CBD-B69AED17B8B9}" destId="{883A748E-0840-4993-ABF4-8111FEDB71AF}" srcOrd="0" destOrd="0" presId="urn:microsoft.com/office/officeart/2008/layout/VerticalCurvedList"/>
    <dgm:cxn modelId="{F1B0068F-1853-40F4-9BF9-2B21326BB20E}" type="presParOf" srcId="{A9ABBD96-2173-4CC0-BEC4-C634E2AE12C5}" destId="{E95324D3-4944-48F8-BA80-9653F63679E9}" srcOrd="13" destOrd="0" presId="urn:microsoft.com/office/officeart/2008/layout/VerticalCurvedList"/>
    <dgm:cxn modelId="{515EDBA5-9084-4B83-9692-2055B17F20E1}" type="presParOf" srcId="{A9ABBD96-2173-4CC0-BEC4-C634E2AE12C5}" destId="{D64B074E-0DC2-4C12-A7B3-C1702406CD73}" srcOrd="14" destOrd="0" presId="urn:microsoft.com/office/officeart/2008/layout/VerticalCurvedList"/>
    <dgm:cxn modelId="{8AE59B32-E880-4715-9ABE-3A8AFB493A4E}" type="presParOf" srcId="{D64B074E-0DC2-4C12-A7B3-C1702406CD73}" destId="{B0F487C1-23E1-4481-8425-3BA4F3CFC3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57BD1-6207-4F0F-B7E2-A2FAB32A3C49}">
      <dsp:nvSpPr>
        <dsp:cNvPr id="0" name=""/>
        <dsp:cNvSpPr/>
      </dsp:nvSpPr>
      <dsp:spPr>
        <a:xfrm>
          <a:off x="1956382" y="2067"/>
          <a:ext cx="1419673" cy="77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經濟規模障礙</a:t>
          </a:r>
          <a:endParaRPr lang="en-US" altLang="zh-TW" sz="1600" kern="1200" dirty="0"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高</a:t>
          </a:r>
          <a:endParaRPr lang="zh-TW" altLang="en-US" sz="1600" kern="1200" dirty="0"/>
        </a:p>
      </dsp:txBody>
      <dsp:txXfrm>
        <a:off x="1994303" y="39988"/>
        <a:ext cx="1343831" cy="700980"/>
      </dsp:txXfrm>
    </dsp:sp>
    <dsp:sp modelId="{52084A1E-1404-472F-BA4C-B80AAF6F0BDC}">
      <dsp:nvSpPr>
        <dsp:cNvPr id="0" name=""/>
        <dsp:cNvSpPr/>
      </dsp:nvSpPr>
      <dsp:spPr>
        <a:xfrm>
          <a:off x="1112698" y="390478"/>
          <a:ext cx="3107041" cy="3107041"/>
        </a:xfrm>
        <a:custGeom>
          <a:avLst/>
          <a:gdLst/>
          <a:ahLst/>
          <a:cxnLst/>
          <a:rect l="0" t="0" r="0" b="0"/>
          <a:pathLst>
            <a:path>
              <a:moveTo>
                <a:pt x="2270227" y="175203"/>
              </a:moveTo>
              <a:arcTo wR="1553520" hR="1553520" stAng="17848429" swAng="16951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0A1AF-6BAA-4F78-A017-C58CF5FEEA6E}">
      <dsp:nvSpPr>
        <dsp:cNvPr id="0" name=""/>
        <dsp:cNvSpPr/>
      </dsp:nvSpPr>
      <dsp:spPr>
        <a:xfrm>
          <a:off x="3433080" y="1075523"/>
          <a:ext cx="1421251" cy="77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專利保護程度</a:t>
          </a:r>
          <a:endParaRPr lang="en-US" altLang="zh-TW" sz="1600" kern="1200" dirty="0"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低</a:t>
          </a:r>
          <a:endParaRPr lang="zh-TW" altLang="en-US" sz="1600" kern="1200" dirty="0"/>
        </a:p>
      </dsp:txBody>
      <dsp:txXfrm>
        <a:off x="3471001" y="1113444"/>
        <a:ext cx="1345409" cy="700980"/>
      </dsp:txXfrm>
    </dsp:sp>
    <dsp:sp modelId="{D34D5C08-E52E-4483-9080-92EDA23DF346}">
      <dsp:nvSpPr>
        <dsp:cNvPr id="0" name=""/>
        <dsp:cNvSpPr/>
      </dsp:nvSpPr>
      <dsp:spPr>
        <a:xfrm>
          <a:off x="1112698" y="390478"/>
          <a:ext cx="3107041" cy="3107041"/>
        </a:xfrm>
        <a:custGeom>
          <a:avLst/>
          <a:gdLst/>
          <a:ahLst/>
          <a:cxnLst/>
          <a:rect l="0" t="0" r="0" b="0"/>
          <a:pathLst>
            <a:path>
              <a:moveTo>
                <a:pt x="3104891" y="1471805"/>
              </a:moveTo>
              <a:arcTo wR="1553520" hR="1553520" stAng="21419092" swAng="219807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0EAB3-5885-4855-9041-BFBE4F3901C6}">
      <dsp:nvSpPr>
        <dsp:cNvPr id="0" name=""/>
        <dsp:cNvSpPr/>
      </dsp:nvSpPr>
      <dsp:spPr>
        <a:xfrm>
          <a:off x="2868730" y="2812412"/>
          <a:ext cx="1421251" cy="77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品牌保護程度</a:t>
          </a:r>
          <a:endParaRPr lang="en-US" altLang="zh-TW" sz="1600" kern="1200" dirty="0"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高</a:t>
          </a:r>
          <a:endParaRPr lang="zh-TW" altLang="en-US" sz="1600" kern="1200" dirty="0"/>
        </a:p>
      </dsp:txBody>
      <dsp:txXfrm>
        <a:off x="2906651" y="2850333"/>
        <a:ext cx="1345409" cy="700980"/>
      </dsp:txXfrm>
    </dsp:sp>
    <dsp:sp modelId="{1C51FAD7-53CA-483C-A52F-580BC8A9AC97}">
      <dsp:nvSpPr>
        <dsp:cNvPr id="0" name=""/>
        <dsp:cNvSpPr/>
      </dsp:nvSpPr>
      <dsp:spPr>
        <a:xfrm>
          <a:off x="1112698" y="390478"/>
          <a:ext cx="3107041" cy="3107041"/>
        </a:xfrm>
        <a:custGeom>
          <a:avLst/>
          <a:gdLst/>
          <a:ahLst/>
          <a:cxnLst/>
          <a:rect l="0" t="0" r="0" b="0"/>
          <a:pathLst>
            <a:path>
              <a:moveTo>
                <a:pt x="1752015" y="3094308"/>
              </a:moveTo>
              <a:arcTo wR="1553520" hR="1553520" stAng="4959552" swAng="88089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A3194-6AF2-4287-BC46-3844CDB2AF41}">
      <dsp:nvSpPr>
        <dsp:cNvPr id="0" name=""/>
        <dsp:cNvSpPr/>
      </dsp:nvSpPr>
      <dsp:spPr>
        <a:xfrm>
          <a:off x="1042457" y="2812412"/>
          <a:ext cx="1421251" cy="77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轉換成本程度</a:t>
          </a:r>
          <a:endParaRPr lang="en-US" altLang="zh-TW" sz="1600" kern="1200" dirty="0"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中</a:t>
          </a:r>
          <a:endParaRPr lang="zh-TW" altLang="en-US" sz="1600" kern="1200" dirty="0"/>
        </a:p>
      </dsp:txBody>
      <dsp:txXfrm>
        <a:off x="1080378" y="2850333"/>
        <a:ext cx="1345409" cy="700980"/>
      </dsp:txXfrm>
    </dsp:sp>
    <dsp:sp modelId="{9ED91FD4-F890-440E-A68E-975B408A901E}">
      <dsp:nvSpPr>
        <dsp:cNvPr id="0" name=""/>
        <dsp:cNvSpPr/>
      </dsp:nvSpPr>
      <dsp:spPr>
        <a:xfrm>
          <a:off x="1112698" y="390478"/>
          <a:ext cx="3107041" cy="3107041"/>
        </a:xfrm>
        <a:custGeom>
          <a:avLst/>
          <a:gdLst/>
          <a:ahLst/>
          <a:cxnLst/>
          <a:rect l="0" t="0" r="0" b="0"/>
          <a:pathLst>
            <a:path>
              <a:moveTo>
                <a:pt x="259850" y="2413663"/>
              </a:moveTo>
              <a:arcTo wR="1553520" hR="1553520" stAng="8782839" swAng="219807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C561C-D742-46B0-A8F8-6AE3BB1B1D38}">
      <dsp:nvSpPr>
        <dsp:cNvPr id="0" name=""/>
        <dsp:cNvSpPr/>
      </dsp:nvSpPr>
      <dsp:spPr>
        <a:xfrm>
          <a:off x="478107" y="1075523"/>
          <a:ext cx="1421251" cy="77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資產專屬程度</a:t>
          </a:r>
          <a:endParaRPr lang="en-US" altLang="zh-TW" sz="1600" kern="1200" dirty="0"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ea typeface="標楷體" panose="03000509000000000000" pitchFamily="65" charset="-120"/>
            </a:rPr>
            <a:t>低</a:t>
          </a:r>
          <a:endParaRPr lang="zh-TW" altLang="en-US" sz="1600" kern="1200" dirty="0"/>
        </a:p>
      </dsp:txBody>
      <dsp:txXfrm>
        <a:off x="516028" y="1113444"/>
        <a:ext cx="1345409" cy="700980"/>
      </dsp:txXfrm>
    </dsp:sp>
    <dsp:sp modelId="{A37897EB-B283-46D2-86CA-5196BEA9EA15}">
      <dsp:nvSpPr>
        <dsp:cNvPr id="0" name=""/>
        <dsp:cNvSpPr/>
      </dsp:nvSpPr>
      <dsp:spPr>
        <a:xfrm>
          <a:off x="1112698" y="390478"/>
          <a:ext cx="3107041" cy="3107041"/>
        </a:xfrm>
        <a:custGeom>
          <a:avLst/>
          <a:gdLst/>
          <a:ahLst/>
          <a:cxnLst/>
          <a:rect l="0" t="0" r="0" b="0"/>
          <a:pathLst>
            <a:path>
              <a:moveTo>
                <a:pt x="269769" y="678644"/>
              </a:moveTo>
              <a:arcTo wR="1553520" hR="1553520" stAng="12856465" swAng="16951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2EC9E-56CB-4EFE-B472-7A7EF61C8813}">
      <dsp:nvSpPr>
        <dsp:cNvPr id="0" name=""/>
        <dsp:cNvSpPr/>
      </dsp:nvSpPr>
      <dsp:spPr>
        <a:xfrm>
          <a:off x="-4347375" y="-666863"/>
          <a:ext cx="5179444" cy="5179444"/>
        </a:xfrm>
        <a:prstGeom prst="blockArc">
          <a:avLst>
            <a:gd name="adj1" fmla="val 18900000"/>
            <a:gd name="adj2" fmla="val 2700000"/>
            <a:gd name="adj3" fmla="val 41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9390FE-D60C-4E7A-A922-367CBB6F4D75}">
      <dsp:nvSpPr>
        <dsp:cNvPr id="0" name=""/>
        <dsp:cNvSpPr/>
      </dsp:nvSpPr>
      <dsp:spPr>
        <a:xfrm>
          <a:off x="535117" y="384571"/>
          <a:ext cx="5181720" cy="769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508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kern="1200" dirty="0">
              <a:solidFill>
                <a:schemeClr val="bg1"/>
              </a:solidFill>
              <a:ea typeface="標楷體" panose="03000509000000000000" pitchFamily="65" charset="-120"/>
            </a:rPr>
            <a:t>電影院</a:t>
          </a:r>
          <a:endParaRPr lang="zh-TW" altLang="en-US" sz="3700" kern="1200" dirty="0"/>
        </a:p>
      </dsp:txBody>
      <dsp:txXfrm>
        <a:off x="535117" y="384571"/>
        <a:ext cx="5181720" cy="769143"/>
      </dsp:txXfrm>
    </dsp:sp>
    <dsp:sp modelId="{8470D46C-D3C6-4232-A519-A5E9EF4C63D3}">
      <dsp:nvSpPr>
        <dsp:cNvPr id="0" name=""/>
        <dsp:cNvSpPr/>
      </dsp:nvSpPr>
      <dsp:spPr>
        <a:xfrm>
          <a:off x="54402" y="288428"/>
          <a:ext cx="961429" cy="961429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CF112-CC51-4147-9D75-CA8F10086C8A}">
      <dsp:nvSpPr>
        <dsp:cNvPr id="0" name=""/>
        <dsp:cNvSpPr/>
      </dsp:nvSpPr>
      <dsp:spPr>
        <a:xfrm>
          <a:off x="814701" y="1538287"/>
          <a:ext cx="4902136" cy="769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508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kern="1200" dirty="0">
              <a:solidFill>
                <a:schemeClr val="bg1"/>
              </a:solidFill>
              <a:ea typeface="標楷體" panose="03000509000000000000" pitchFamily="65" charset="-120"/>
            </a:rPr>
            <a:t>電視</a:t>
          </a:r>
          <a:endParaRPr lang="zh-TW" altLang="en-US" sz="3700" kern="1200" dirty="0"/>
        </a:p>
      </dsp:txBody>
      <dsp:txXfrm>
        <a:off x="814701" y="1538287"/>
        <a:ext cx="4902136" cy="769143"/>
      </dsp:txXfrm>
    </dsp:sp>
    <dsp:sp modelId="{4713EAAA-904B-48D5-AFD1-C57CD2808781}">
      <dsp:nvSpPr>
        <dsp:cNvPr id="0" name=""/>
        <dsp:cNvSpPr/>
      </dsp:nvSpPr>
      <dsp:spPr>
        <a:xfrm>
          <a:off x="333986" y="1442144"/>
          <a:ext cx="961429" cy="961429"/>
        </a:xfrm>
        <a:prstGeom prst="ellipse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8FEDE-9035-41C2-AB3F-B149B7204C4C}">
      <dsp:nvSpPr>
        <dsp:cNvPr id="0" name=""/>
        <dsp:cNvSpPr/>
      </dsp:nvSpPr>
      <dsp:spPr>
        <a:xfrm>
          <a:off x="535117" y="2692002"/>
          <a:ext cx="5181720" cy="7691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0508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kern="1200" dirty="0">
              <a:solidFill>
                <a:schemeClr val="bg1"/>
              </a:solidFill>
              <a:ea typeface="標楷體" panose="03000509000000000000" pitchFamily="65" charset="-120"/>
            </a:rPr>
            <a:t>社群平台</a:t>
          </a:r>
          <a:endParaRPr lang="zh-TW" altLang="en-US" sz="3700" kern="1200" dirty="0"/>
        </a:p>
      </dsp:txBody>
      <dsp:txXfrm>
        <a:off x="535117" y="2692002"/>
        <a:ext cx="5181720" cy="769143"/>
      </dsp:txXfrm>
    </dsp:sp>
    <dsp:sp modelId="{EAA3CB7D-DE3F-4D19-B419-8763D182F3BB}">
      <dsp:nvSpPr>
        <dsp:cNvPr id="0" name=""/>
        <dsp:cNvSpPr/>
      </dsp:nvSpPr>
      <dsp:spPr>
        <a:xfrm>
          <a:off x="54402" y="2595859"/>
          <a:ext cx="961429" cy="961429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40506-DA25-446B-8A2F-8B86C2F1D4B6}">
      <dsp:nvSpPr>
        <dsp:cNvPr id="0" name=""/>
        <dsp:cNvSpPr/>
      </dsp:nvSpPr>
      <dsp:spPr>
        <a:xfrm>
          <a:off x="0" y="336477"/>
          <a:ext cx="544913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2913" tIns="374904" rIns="42291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solidFill>
                <a:schemeClr val="bg2"/>
              </a:solidFill>
              <a:ea typeface="標楷體" panose="03000509000000000000" pitchFamily="65" charset="-120"/>
            </a:rPr>
            <a:t>硬體設備、電影票、第四台月費</a:t>
          </a:r>
          <a:endParaRPr lang="zh-TW" altLang="en-US" sz="1800" kern="1200" dirty="0">
            <a:solidFill>
              <a:schemeClr val="bg2"/>
            </a:solidFill>
          </a:endParaRPr>
        </a:p>
      </dsp:txBody>
      <dsp:txXfrm>
        <a:off x="0" y="336477"/>
        <a:ext cx="5449136" cy="779625"/>
      </dsp:txXfrm>
    </dsp:sp>
    <dsp:sp modelId="{72732480-F737-4D91-B113-A2827283035E}">
      <dsp:nvSpPr>
        <dsp:cNvPr id="0" name=""/>
        <dsp:cNvSpPr/>
      </dsp:nvSpPr>
      <dsp:spPr>
        <a:xfrm>
          <a:off x="272456" y="70797"/>
          <a:ext cx="38143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75" tIns="0" rIns="14417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ea typeface="標楷體" panose="03000509000000000000" pitchFamily="65" charset="-120"/>
            </a:rPr>
            <a:t>轉換成本</a:t>
          </a:r>
          <a:endParaRPr lang="zh-TW" altLang="en-US" sz="1800" kern="1200" dirty="0"/>
        </a:p>
      </dsp:txBody>
      <dsp:txXfrm>
        <a:off x="298395" y="96736"/>
        <a:ext cx="3762517" cy="479482"/>
      </dsp:txXfrm>
    </dsp:sp>
    <dsp:sp modelId="{E3806C83-9C84-44F1-91E5-45ADA8A68644}">
      <dsp:nvSpPr>
        <dsp:cNvPr id="0" name=""/>
        <dsp:cNvSpPr/>
      </dsp:nvSpPr>
      <dsp:spPr>
        <a:xfrm>
          <a:off x="0" y="1478982"/>
          <a:ext cx="5449136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2913" tIns="374904" rIns="42291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solidFill>
                <a:schemeClr val="bg2"/>
              </a:solidFill>
              <a:ea typeface="標楷體" panose="03000509000000000000" pitchFamily="65" charset="-120"/>
            </a:rPr>
            <a:t>中</a:t>
          </a:r>
          <a:endParaRPr lang="zh-TW" altLang="en-US" sz="1800" kern="1200" dirty="0">
            <a:solidFill>
              <a:schemeClr val="bg2"/>
            </a:solidFill>
          </a:endParaRPr>
        </a:p>
      </dsp:txBody>
      <dsp:txXfrm>
        <a:off x="0" y="1478982"/>
        <a:ext cx="5449136" cy="779625"/>
      </dsp:txXfrm>
    </dsp:sp>
    <dsp:sp modelId="{BFA5F2E3-C2FD-4369-8EB9-8EC61FB138FC}">
      <dsp:nvSpPr>
        <dsp:cNvPr id="0" name=""/>
        <dsp:cNvSpPr/>
      </dsp:nvSpPr>
      <dsp:spPr>
        <a:xfrm>
          <a:off x="272456" y="1213302"/>
          <a:ext cx="38143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75" tIns="0" rIns="14417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ea typeface="標楷體" panose="03000509000000000000" pitchFamily="65" charset="-120"/>
            </a:rPr>
            <a:t>可能性</a:t>
          </a:r>
          <a:endParaRPr lang="zh-TW" altLang="en-US" sz="1800" kern="1200" dirty="0"/>
        </a:p>
      </dsp:txBody>
      <dsp:txXfrm>
        <a:off x="298395" y="1239241"/>
        <a:ext cx="3762517" cy="479482"/>
      </dsp:txXfrm>
    </dsp:sp>
    <dsp:sp modelId="{2717FDD0-55AE-4F8D-94CA-4EA26B303D27}">
      <dsp:nvSpPr>
        <dsp:cNvPr id="0" name=""/>
        <dsp:cNvSpPr/>
      </dsp:nvSpPr>
      <dsp:spPr>
        <a:xfrm>
          <a:off x="0" y="2621487"/>
          <a:ext cx="5449136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2913" tIns="374904" rIns="42291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solidFill>
                <a:schemeClr val="bg2"/>
              </a:solidFill>
              <a:ea typeface="標楷體" panose="03000509000000000000" pitchFamily="65" charset="-120"/>
            </a:rPr>
            <a:t>電視、電影院：低</a:t>
          </a:r>
          <a:endParaRPr lang="zh-TW" altLang="en-US" sz="1800" kern="1200" dirty="0">
            <a:solidFill>
              <a:schemeClr val="bg2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>
              <a:solidFill>
                <a:schemeClr val="bg2"/>
              </a:solidFill>
              <a:ea typeface="標楷體" panose="03000509000000000000" pitchFamily="65" charset="-120"/>
            </a:rPr>
            <a:t>社群平台：中</a:t>
          </a:r>
          <a:endParaRPr lang="en-US" altLang="zh-TW" sz="1800" kern="1200" dirty="0">
            <a:solidFill>
              <a:schemeClr val="bg2"/>
            </a:solidFill>
            <a:ea typeface="標楷體" panose="03000509000000000000" pitchFamily="65" charset="-120"/>
          </a:endParaRPr>
        </a:p>
      </dsp:txBody>
      <dsp:txXfrm>
        <a:off x="0" y="2621487"/>
        <a:ext cx="5449136" cy="1105650"/>
      </dsp:txXfrm>
    </dsp:sp>
    <dsp:sp modelId="{69C52AFC-F8D5-4FC7-B464-41A2AEAA2406}">
      <dsp:nvSpPr>
        <dsp:cNvPr id="0" name=""/>
        <dsp:cNvSpPr/>
      </dsp:nvSpPr>
      <dsp:spPr>
        <a:xfrm>
          <a:off x="272456" y="2355807"/>
          <a:ext cx="3814395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175" tIns="0" rIns="14417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ea typeface="標楷體" panose="03000509000000000000" pitchFamily="65" charset="-120"/>
            </a:rPr>
            <a:t>威脅程度</a:t>
          </a:r>
          <a:endParaRPr lang="zh-TW" altLang="en-US" sz="1800" kern="1200" dirty="0"/>
        </a:p>
      </dsp:txBody>
      <dsp:txXfrm>
        <a:off x="298395" y="2381746"/>
        <a:ext cx="3762517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FA794-EB3A-4130-BC40-E68FEDDB7AD1}">
      <dsp:nvSpPr>
        <dsp:cNvPr id="0" name=""/>
        <dsp:cNvSpPr/>
      </dsp:nvSpPr>
      <dsp:spPr>
        <a:xfrm>
          <a:off x="339852" y="0"/>
          <a:ext cx="4494275" cy="280892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B4EF6-FBA5-4470-A404-6803642B81A1}">
      <dsp:nvSpPr>
        <dsp:cNvPr id="0" name=""/>
        <dsp:cNvSpPr/>
      </dsp:nvSpPr>
      <dsp:spPr>
        <a:xfrm>
          <a:off x="782538" y="2088714"/>
          <a:ext cx="103368" cy="10336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7CB4F-0707-41F6-AF82-4500A85AEED8}">
      <dsp:nvSpPr>
        <dsp:cNvPr id="0" name=""/>
        <dsp:cNvSpPr/>
      </dsp:nvSpPr>
      <dsp:spPr>
        <a:xfrm>
          <a:off x="834222" y="2140398"/>
          <a:ext cx="768521" cy="668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773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影片</a:t>
          </a:r>
        </a:p>
      </dsp:txBody>
      <dsp:txXfrm>
        <a:off x="834222" y="2140398"/>
        <a:ext cx="768521" cy="668523"/>
      </dsp:txXfrm>
    </dsp:sp>
    <dsp:sp modelId="{61EFD0D9-C949-44F3-91C0-CC6295234E3B}">
      <dsp:nvSpPr>
        <dsp:cNvPr id="0" name=""/>
        <dsp:cNvSpPr/>
      </dsp:nvSpPr>
      <dsp:spPr>
        <a:xfrm>
          <a:off x="1512858" y="1435359"/>
          <a:ext cx="179771" cy="17977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B8E7B-8A4E-4921-A078-5F9EB65B7634}">
      <dsp:nvSpPr>
        <dsp:cNvPr id="0" name=""/>
        <dsp:cNvSpPr/>
      </dsp:nvSpPr>
      <dsp:spPr>
        <a:xfrm>
          <a:off x="1602743" y="1525244"/>
          <a:ext cx="943797" cy="1283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7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直播</a:t>
          </a:r>
        </a:p>
      </dsp:txBody>
      <dsp:txXfrm>
        <a:off x="1602743" y="1525244"/>
        <a:ext cx="943797" cy="1283677"/>
      </dsp:txXfrm>
    </dsp:sp>
    <dsp:sp modelId="{C58D1C04-1772-4E8D-A9AB-E27B543771E6}">
      <dsp:nvSpPr>
        <dsp:cNvPr id="0" name=""/>
        <dsp:cNvSpPr/>
      </dsp:nvSpPr>
      <dsp:spPr>
        <a:xfrm>
          <a:off x="2445420" y="953909"/>
          <a:ext cx="238196" cy="238196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10C1-83CD-42B4-A80F-7EC4EA0670E5}">
      <dsp:nvSpPr>
        <dsp:cNvPr id="0" name=""/>
        <dsp:cNvSpPr/>
      </dsp:nvSpPr>
      <dsp:spPr>
        <a:xfrm>
          <a:off x="2399453" y="1207229"/>
          <a:ext cx="1372442" cy="160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15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短影音</a:t>
          </a:r>
        </a:p>
      </dsp:txBody>
      <dsp:txXfrm>
        <a:off x="2399453" y="1207229"/>
        <a:ext cx="1372442" cy="1601692"/>
      </dsp:txXfrm>
    </dsp:sp>
    <dsp:sp modelId="{6B4A5591-92F1-47B8-8278-B8A51D3C19C3}">
      <dsp:nvSpPr>
        <dsp:cNvPr id="0" name=""/>
        <dsp:cNvSpPr/>
      </dsp:nvSpPr>
      <dsp:spPr>
        <a:xfrm>
          <a:off x="3461126" y="635378"/>
          <a:ext cx="319093" cy="3190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D682-9E71-4E5D-98DB-3270960EA3C1}">
      <dsp:nvSpPr>
        <dsp:cNvPr id="0" name=""/>
        <dsp:cNvSpPr/>
      </dsp:nvSpPr>
      <dsp:spPr>
        <a:xfrm>
          <a:off x="3365493" y="914405"/>
          <a:ext cx="1454156" cy="1775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081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社群貼文</a:t>
          </a:r>
        </a:p>
      </dsp:txBody>
      <dsp:txXfrm>
        <a:off x="3365493" y="914405"/>
        <a:ext cx="1454156" cy="1775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DBFED-7E2F-46F5-A9C3-4E6631FAF4A0}">
      <dsp:nvSpPr>
        <dsp:cNvPr id="0" name=""/>
        <dsp:cNvSpPr/>
      </dsp:nvSpPr>
      <dsp:spPr>
        <a:xfrm>
          <a:off x="0" y="28661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bg1"/>
              </a:solidFill>
              <a:ea typeface="標楷體" panose="03000509000000000000" pitchFamily="65" charset="-120"/>
            </a:rPr>
            <a:t>產</a:t>
          </a:r>
          <a:endParaRPr lang="zh-TW" altLang="en-US" sz="1600" kern="1200" dirty="0">
            <a:solidFill>
              <a:schemeClr val="bg1"/>
            </a:solidFill>
          </a:endParaRPr>
        </a:p>
      </dsp:txBody>
      <dsp:txXfrm>
        <a:off x="15215" y="43876"/>
        <a:ext cx="2013390" cy="281258"/>
      </dsp:txXfrm>
    </dsp:sp>
    <dsp:sp modelId="{C939CC3A-CDD8-4791-963B-21C8E5E9AE33}">
      <dsp:nvSpPr>
        <dsp:cNvPr id="0" name=""/>
        <dsp:cNvSpPr/>
      </dsp:nvSpPr>
      <dsp:spPr>
        <a:xfrm>
          <a:off x="0" y="340349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bg1"/>
              </a:solidFill>
            </a:rPr>
            <a:t>Disney+</a:t>
          </a:r>
          <a:r>
            <a:rPr lang="zh-TW" sz="1400" kern="1200" dirty="0">
              <a:solidFill>
                <a:schemeClr val="bg1"/>
              </a:solidFill>
            </a:rPr>
            <a:t>、</a:t>
          </a:r>
          <a:r>
            <a:rPr lang="en-US" sz="1400" kern="1200" dirty="0">
              <a:solidFill>
                <a:schemeClr val="bg1"/>
              </a:solidFill>
            </a:rPr>
            <a:t>Netflix</a:t>
          </a:r>
          <a:endParaRPr lang="zh-TW" altLang="en-US" sz="1400" kern="1200" dirty="0">
            <a:solidFill>
              <a:schemeClr val="bg1"/>
            </a:solidFill>
          </a:endParaRPr>
        </a:p>
      </dsp:txBody>
      <dsp:txXfrm>
        <a:off x="0" y="340349"/>
        <a:ext cx="2043820" cy="327271"/>
      </dsp:txXfrm>
    </dsp:sp>
    <dsp:sp modelId="{3B6A70AC-FC24-4D4F-B309-DF100E4ADF52}">
      <dsp:nvSpPr>
        <dsp:cNvPr id="0" name=""/>
        <dsp:cNvSpPr/>
      </dsp:nvSpPr>
      <dsp:spPr>
        <a:xfrm>
          <a:off x="0" y="667620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bg1"/>
              </a:solidFill>
              <a:ea typeface="標楷體" panose="03000509000000000000" pitchFamily="65" charset="-120"/>
            </a:rPr>
            <a:t>銷</a:t>
          </a:r>
          <a:endParaRPr lang="zh-TW" altLang="en-US" sz="1600" kern="1200" dirty="0">
            <a:solidFill>
              <a:schemeClr val="bg1"/>
            </a:solidFill>
          </a:endParaRPr>
        </a:p>
      </dsp:txBody>
      <dsp:txXfrm>
        <a:off x="15215" y="682835"/>
        <a:ext cx="2013390" cy="281258"/>
      </dsp:txXfrm>
    </dsp:sp>
    <dsp:sp modelId="{0382C9B3-BED2-4183-81D7-D908CC52797A}">
      <dsp:nvSpPr>
        <dsp:cNvPr id="0" name=""/>
        <dsp:cNvSpPr/>
      </dsp:nvSpPr>
      <dsp:spPr>
        <a:xfrm>
          <a:off x="0" y="979308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Disney+</a:t>
          </a:r>
          <a:r>
            <a:rPr lang="zh-TW" sz="1300" kern="1200" dirty="0">
              <a:solidFill>
                <a:schemeClr val="bg1"/>
              </a:solidFill>
            </a:rPr>
            <a:t>、</a:t>
          </a:r>
          <a:r>
            <a:rPr lang="en-US" sz="1300" kern="1200" dirty="0">
              <a:solidFill>
                <a:schemeClr val="bg1"/>
              </a:solidFill>
            </a:rPr>
            <a:t>Netflix</a:t>
          </a:r>
          <a:endParaRPr lang="zh-TW" altLang="en-US" sz="1300" kern="1200" dirty="0">
            <a:solidFill>
              <a:schemeClr val="bg1"/>
            </a:solidFill>
          </a:endParaRPr>
        </a:p>
      </dsp:txBody>
      <dsp:txXfrm>
        <a:off x="0" y="979308"/>
        <a:ext cx="2043820" cy="327271"/>
      </dsp:txXfrm>
    </dsp:sp>
    <dsp:sp modelId="{DCDF36C6-A7CF-45C9-BEB8-9FD3CB661403}">
      <dsp:nvSpPr>
        <dsp:cNvPr id="0" name=""/>
        <dsp:cNvSpPr/>
      </dsp:nvSpPr>
      <dsp:spPr>
        <a:xfrm>
          <a:off x="0" y="1306579"/>
          <a:ext cx="2043820" cy="2805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bg1"/>
              </a:solidFill>
              <a:ea typeface="標楷體" panose="03000509000000000000" pitchFamily="65" charset="-120"/>
            </a:rPr>
            <a:t>發</a:t>
          </a:r>
          <a:endParaRPr lang="zh-TW" altLang="en-US" sz="1600" kern="1200" dirty="0">
            <a:solidFill>
              <a:schemeClr val="bg1"/>
            </a:solidFill>
          </a:endParaRPr>
        </a:p>
      </dsp:txBody>
      <dsp:txXfrm>
        <a:off x="13694" y="1320273"/>
        <a:ext cx="2016432" cy="253131"/>
      </dsp:txXfrm>
    </dsp:sp>
    <dsp:sp modelId="{5729AC3C-F2D3-4762-BB71-1E1DD2D8B5D4}">
      <dsp:nvSpPr>
        <dsp:cNvPr id="0" name=""/>
        <dsp:cNvSpPr/>
      </dsp:nvSpPr>
      <dsp:spPr>
        <a:xfrm>
          <a:off x="0" y="1587098"/>
          <a:ext cx="2043820" cy="313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>
              <a:solidFill>
                <a:schemeClr val="bg1"/>
              </a:solidFill>
            </a:rPr>
            <a:t>Netflix</a:t>
          </a:r>
          <a:endParaRPr lang="zh-TW" altLang="en-US" sz="1300" kern="1200" dirty="0">
            <a:solidFill>
              <a:schemeClr val="bg1"/>
            </a:solidFill>
          </a:endParaRPr>
        </a:p>
      </dsp:txBody>
      <dsp:txXfrm>
        <a:off x="0" y="1587098"/>
        <a:ext cx="2043820" cy="3130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DBFED-7E2F-46F5-A9C3-4E6631FAF4A0}">
      <dsp:nvSpPr>
        <dsp:cNvPr id="0" name=""/>
        <dsp:cNvSpPr/>
      </dsp:nvSpPr>
      <dsp:spPr>
        <a:xfrm>
          <a:off x="0" y="23350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bg1"/>
              </a:solidFill>
              <a:ea typeface="標楷體" panose="03000509000000000000" pitchFamily="65" charset="-120"/>
            </a:rPr>
            <a:t>會員制</a:t>
          </a:r>
          <a:endParaRPr lang="zh-TW" altLang="en-US" sz="1600" kern="1200" dirty="0">
            <a:solidFill>
              <a:schemeClr val="bg1"/>
            </a:solidFill>
          </a:endParaRPr>
        </a:p>
      </dsp:txBody>
      <dsp:txXfrm>
        <a:off x="15215" y="38565"/>
        <a:ext cx="2013390" cy="281258"/>
      </dsp:txXfrm>
    </dsp:sp>
    <dsp:sp modelId="{C939CC3A-CDD8-4791-963B-21C8E5E9AE33}">
      <dsp:nvSpPr>
        <dsp:cNvPr id="0" name=""/>
        <dsp:cNvSpPr/>
      </dsp:nvSpPr>
      <dsp:spPr>
        <a:xfrm>
          <a:off x="0" y="335038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solidFill>
                <a:schemeClr val="bg1"/>
              </a:solidFill>
            </a:rPr>
            <a:t>Disney+</a:t>
          </a:r>
          <a:r>
            <a:rPr lang="zh-TW" sz="1400" kern="1200" dirty="0">
              <a:solidFill>
                <a:schemeClr val="bg1"/>
              </a:solidFill>
            </a:rPr>
            <a:t>、</a:t>
          </a:r>
          <a:r>
            <a:rPr lang="en-US" sz="1400" kern="1200" dirty="0">
              <a:solidFill>
                <a:schemeClr val="bg1"/>
              </a:solidFill>
            </a:rPr>
            <a:t>Netflix</a:t>
          </a:r>
          <a:endParaRPr lang="zh-TW" altLang="en-US" sz="1400" kern="1200" dirty="0">
            <a:solidFill>
              <a:schemeClr val="bg1"/>
            </a:solidFill>
          </a:endParaRPr>
        </a:p>
      </dsp:txBody>
      <dsp:txXfrm>
        <a:off x="0" y="335038"/>
        <a:ext cx="2043820" cy="327271"/>
      </dsp:txXfrm>
    </dsp:sp>
    <dsp:sp modelId="{3B6A70AC-FC24-4D4F-B309-DF100E4ADF52}">
      <dsp:nvSpPr>
        <dsp:cNvPr id="0" name=""/>
        <dsp:cNvSpPr/>
      </dsp:nvSpPr>
      <dsp:spPr>
        <a:xfrm>
          <a:off x="0" y="662309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免費觀看</a:t>
          </a:r>
        </a:p>
      </dsp:txBody>
      <dsp:txXfrm>
        <a:off x="15215" y="677524"/>
        <a:ext cx="2013390" cy="281258"/>
      </dsp:txXfrm>
    </dsp:sp>
    <dsp:sp modelId="{0382C9B3-BED2-4183-81D7-D908CC52797A}">
      <dsp:nvSpPr>
        <dsp:cNvPr id="0" name=""/>
        <dsp:cNvSpPr/>
      </dsp:nvSpPr>
      <dsp:spPr>
        <a:xfrm>
          <a:off x="0" y="973997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3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其餘影音平台</a:t>
          </a:r>
        </a:p>
      </dsp:txBody>
      <dsp:txXfrm>
        <a:off x="0" y="973997"/>
        <a:ext cx="2043820" cy="3272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DBFED-7E2F-46F5-A9C3-4E6631FAF4A0}">
      <dsp:nvSpPr>
        <dsp:cNvPr id="0" name=""/>
        <dsp:cNvSpPr/>
      </dsp:nvSpPr>
      <dsp:spPr>
        <a:xfrm>
          <a:off x="0" y="23350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垂直整合</a:t>
          </a:r>
          <a:r>
            <a:rPr lang="en-US" altLang="zh-TW" sz="1600" kern="1200" baseline="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rPr>
            <a:t>-Disney+</a:t>
          </a:r>
          <a:endParaRPr lang="zh-TW" altLang="en-US" sz="1600" kern="1200" baseline="0" dirty="0">
            <a:solidFill>
              <a:schemeClr val="bg1"/>
            </a:solidFill>
            <a:latin typeface="Arial" panose="020B0604020202020204" pitchFamily="34" charset="0"/>
            <a:ea typeface="標楷體" panose="03000509000000000000" pitchFamily="65" charset="-120"/>
          </a:endParaRPr>
        </a:p>
      </dsp:txBody>
      <dsp:txXfrm>
        <a:off x="15215" y="38565"/>
        <a:ext cx="2013390" cy="281258"/>
      </dsp:txXfrm>
    </dsp:sp>
    <dsp:sp modelId="{C939CC3A-CDD8-4791-963B-21C8E5E9AE33}">
      <dsp:nvSpPr>
        <dsp:cNvPr id="0" name=""/>
        <dsp:cNvSpPr/>
      </dsp:nvSpPr>
      <dsp:spPr>
        <a:xfrm>
          <a:off x="0" y="335038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3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影片自產自銷</a:t>
          </a:r>
        </a:p>
      </dsp:txBody>
      <dsp:txXfrm>
        <a:off x="0" y="335038"/>
        <a:ext cx="2043820" cy="327271"/>
      </dsp:txXfrm>
    </dsp:sp>
    <dsp:sp modelId="{3B6A70AC-FC24-4D4F-B309-DF100E4ADF52}">
      <dsp:nvSpPr>
        <dsp:cNvPr id="0" name=""/>
        <dsp:cNvSpPr/>
      </dsp:nvSpPr>
      <dsp:spPr>
        <a:xfrm>
          <a:off x="0" y="662309"/>
          <a:ext cx="2043820" cy="311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水平整合</a:t>
          </a:r>
          <a:r>
            <a:rPr lang="en-US" altLang="zh-TW" sz="16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-Netflix</a:t>
          </a:r>
          <a:endParaRPr lang="zh-TW" altLang="en-US" sz="1600" kern="1200" dirty="0">
            <a:solidFill>
              <a:srgbClr val="FFFFFF"/>
            </a:solidFill>
            <a:latin typeface="Arial"/>
            <a:ea typeface="標楷體" panose="03000509000000000000" pitchFamily="65" charset="-120"/>
            <a:cs typeface="+mn-cs"/>
          </a:endParaRPr>
        </a:p>
      </dsp:txBody>
      <dsp:txXfrm>
        <a:off x="15215" y="677524"/>
        <a:ext cx="2013390" cy="281258"/>
      </dsp:txXfrm>
    </dsp:sp>
    <dsp:sp modelId="{0382C9B3-BED2-4183-81D7-D908CC52797A}">
      <dsp:nvSpPr>
        <dsp:cNvPr id="0" name=""/>
        <dsp:cNvSpPr/>
      </dsp:nvSpPr>
      <dsp:spPr>
        <a:xfrm>
          <a:off x="0" y="973997"/>
          <a:ext cx="2043820" cy="327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1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TW" altLang="en-US" sz="1300" kern="1200" dirty="0">
              <a:solidFill>
                <a:srgbClr val="FFFFFF"/>
              </a:solidFill>
              <a:latin typeface="Arial"/>
              <a:ea typeface="標楷體" panose="03000509000000000000" pitchFamily="65" charset="-120"/>
              <a:cs typeface="+mn-cs"/>
            </a:rPr>
            <a:t>發展手遊產業</a:t>
          </a:r>
        </a:p>
      </dsp:txBody>
      <dsp:txXfrm>
        <a:off x="0" y="973997"/>
        <a:ext cx="2043820" cy="3272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9B86A-2066-4154-8E81-8143D98887AF}">
      <dsp:nvSpPr>
        <dsp:cNvPr id="0" name=""/>
        <dsp:cNvSpPr/>
      </dsp:nvSpPr>
      <dsp:spPr>
        <a:xfrm>
          <a:off x="-4593403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CE4BF8-8C05-4236-BC7A-80A5EFF5AC6D}">
      <dsp:nvSpPr>
        <dsp:cNvPr id="0" name=""/>
        <dsp:cNvSpPr/>
      </dsp:nvSpPr>
      <dsp:spPr>
        <a:xfrm>
          <a:off x="285089" y="184749"/>
          <a:ext cx="5756656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主打「方便」、「可選」、「有價值」為策略核心</a:t>
          </a:r>
          <a:endParaRPr lang="zh-TW" altLang="en-US" sz="1700" kern="1200" dirty="0"/>
        </a:p>
      </dsp:txBody>
      <dsp:txXfrm>
        <a:off x="285089" y="184749"/>
        <a:ext cx="5756656" cy="369336"/>
      </dsp:txXfrm>
    </dsp:sp>
    <dsp:sp modelId="{844EA2CA-2351-4DBF-8668-30849B1AB386}">
      <dsp:nvSpPr>
        <dsp:cNvPr id="0" name=""/>
        <dsp:cNvSpPr/>
      </dsp:nvSpPr>
      <dsp:spPr>
        <a:xfrm>
          <a:off x="54254" y="13858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E932A-8693-48CF-BD85-CB4A53F7BFEC}">
      <dsp:nvSpPr>
        <dsp:cNvPr id="0" name=""/>
        <dsp:cNvSpPr/>
      </dsp:nvSpPr>
      <dsp:spPr>
        <a:xfrm>
          <a:off x="619556" y="739079"/>
          <a:ext cx="5422188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及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Twitch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皆可以跟主播進行互動</a:t>
          </a:r>
          <a:endParaRPr lang="zh-TW" altLang="en-US" sz="1700" kern="1200" dirty="0"/>
        </a:p>
      </dsp:txBody>
      <dsp:txXfrm>
        <a:off x="619556" y="739079"/>
        <a:ext cx="5422188" cy="369336"/>
      </dsp:txXfrm>
    </dsp:sp>
    <dsp:sp modelId="{50CE5839-7DD2-49C1-BE08-FBA71D353C1F}">
      <dsp:nvSpPr>
        <dsp:cNvPr id="0" name=""/>
        <dsp:cNvSpPr/>
      </dsp:nvSpPr>
      <dsp:spPr>
        <a:xfrm>
          <a:off x="388721" y="692912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F8C81-2711-4715-9C33-58ECE9CFAF3D}">
      <dsp:nvSpPr>
        <dsp:cNvPr id="0" name=""/>
        <dsp:cNvSpPr/>
      </dsp:nvSpPr>
      <dsp:spPr>
        <a:xfrm>
          <a:off x="802843" y="1293002"/>
          <a:ext cx="5238902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及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的影片皆能到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4K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畫質</a:t>
          </a:r>
          <a:endParaRPr lang="zh-TW" altLang="en-US" sz="1700" kern="1200" dirty="0"/>
        </a:p>
      </dsp:txBody>
      <dsp:txXfrm>
        <a:off x="802843" y="1293002"/>
        <a:ext cx="5238902" cy="369336"/>
      </dsp:txXfrm>
    </dsp:sp>
    <dsp:sp modelId="{1F48F20B-D0DE-4289-966C-91D65D9ADE97}">
      <dsp:nvSpPr>
        <dsp:cNvPr id="0" name=""/>
        <dsp:cNvSpPr/>
      </dsp:nvSpPr>
      <dsp:spPr>
        <a:xfrm>
          <a:off x="572007" y="1246835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0637F-942B-41EF-8A0C-A539A0E5B0CE}">
      <dsp:nvSpPr>
        <dsp:cNvPr id="0" name=""/>
        <dsp:cNvSpPr/>
      </dsp:nvSpPr>
      <dsp:spPr>
        <a:xfrm>
          <a:off x="861364" y="1847331"/>
          <a:ext cx="5180380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Disney+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全齡層都適合觀看</a:t>
          </a:r>
          <a:endParaRPr lang="zh-TW" altLang="en-US" sz="1700" kern="1200" dirty="0"/>
        </a:p>
      </dsp:txBody>
      <dsp:txXfrm>
        <a:off x="861364" y="1847331"/>
        <a:ext cx="5180380" cy="369336"/>
      </dsp:txXfrm>
    </dsp:sp>
    <dsp:sp modelId="{F7E60752-4F8C-4FEA-B743-D5D6BFFBC296}">
      <dsp:nvSpPr>
        <dsp:cNvPr id="0" name=""/>
        <dsp:cNvSpPr/>
      </dsp:nvSpPr>
      <dsp:spPr>
        <a:xfrm>
          <a:off x="630529" y="180116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D012B-0424-4178-AD86-B437026EC062}">
      <dsp:nvSpPr>
        <dsp:cNvPr id="0" name=""/>
        <dsp:cNvSpPr/>
      </dsp:nvSpPr>
      <dsp:spPr>
        <a:xfrm>
          <a:off x="802843" y="2401661"/>
          <a:ext cx="5238902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Netflix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影片結合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SDGS(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永續發展目標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)</a:t>
          </a:r>
          <a:endParaRPr lang="zh-TW" altLang="en-US" sz="1700" kern="1200" dirty="0"/>
        </a:p>
      </dsp:txBody>
      <dsp:txXfrm>
        <a:off x="802843" y="2401661"/>
        <a:ext cx="5238902" cy="369336"/>
      </dsp:txXfrm>
    </dsp:sp>
    <dsp:sp modelId="{A273AE5F-D65B-4B07-9660-6992F9DE5B83}">
      <dsp:nvSpPr>
        <dsp:cNvPr id="0" name=""/>
        <dsp:cNvSpPr/>
      </dsp:nvSpPr>
      <dsp:spPr>
        <a:xfrm>
          <a:off x="572007" y="2355494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2AAD9-5F3E-4BAC-8E85-0DAE3F88861D}">
      <dsp:nvSpPr>
        <dsp:cNvPr id="0" name=""/>
        <dsp:cNvSpPr/>
      </dsp:nvSpPr>
      <dsp:spPr>
        <a:xfrm>
          <a:off x="619556" y="2955584"/>
          <a:ext cx="5422188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Disney+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可以選擇喜歡的迪士尼人物當頭像</a:t>
          </a:r>
          <a:endParaRPr lang="zh-TW" altLang="en-US" sz="1700" kern="1200" dirty="0"/>
        </a:p>
      </dsp:txBody>
      <dsp:txXfrm>
        <a:off x="619556" y="2955584"/>
        <a:ext cx="5422188" cy="369336"/>
      </dsp:txXfrm>
    </dsp:sp>
    <dsp:sp modelId="{883A748E-0840-4993-ABF4-8111FEDB71AF}">
      <dsp:nvSpPr>
        <dsp:cNvPr id="0" name=""/>
        <dsp:cNvSpPr/>
      </dsp:nvSpPr>
      <dsp:spPr>
        <a:xfrm>
          <a:off x="388721" y="290941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324D3-4944-48F8-BA80-9653F63679E9}">
      <dsp:nvSpPr>
        <dsp:cNvPr id="0" name=""/>
        <dsp:cNvSpPr/>
      </dsp:nvSpPr>
      <dsp:spPr>
        <a:xfrm>
          <a:off x="285089" y="3509914"/>
          <a:ext cx="5756656" cy="3693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161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可透過</a:t>
          </a:r>
          <a:r>
            <a:rPr lang="en-US" altLang="zh-TW" sz="1700" kern="1200" dirty="0">
              <a:solidFill>
                <a:schemeClr val="bg1"/>
              </a:solidFill>
              <a:ea typeface="標楷體" panose="03000509000000000000" pitchFamily="65" charset="-120"/>
            </a:rPr>
            <a:t>YouTube</a:t>
          </a:r>
          <a:r>
            <a:rPr lang="zh-TW" altLang="en-US" sz="1700" kern="1200" dirty="0">
              <a:solidFill>
                <a:schemeClr val="bg1"/>
              </a:solidFill>
              <a:ea typeface="標楷體" panose="03000509000000000000" pitchFamily="65" charset="-120"/>
            </a:rPr>
            <a:t>捐款給非營利機構</a:t>
          </a:r>
          <a:endParaRPr lang="zh-TW" altLang="en-US" sz="1700" kern="1200" dirty="0"/>
        </a:p>
      </dsp:txBody>
      <dsp:txXfrm>
        <a:off x="285089" y="3509914"/>
        <a:ext cx="5756656" cy="369336"/>
      </dsp:txXfrm>
    </dsp:sp>
    <dsp:sp modelId="{B0F487C1-23E1-4481-8425-3BA4F3CFC3D5}">
      <dsp:nvSpPr>
        <dsp:cNvPr id="0" name=""/>
        <dsp:cNvSpPr/>
      </dsp:nvSpPr>
      <dsp:spPr>
        <a:xfrm>
          <a:off x="54254" y="3463747"/>
          <a:ext cx="461670" cy="46167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056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51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89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027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廣告形式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https://www.thenewslens.com/article/166795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253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31070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4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87372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24488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89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57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556336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996114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550311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6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42741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97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129927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937735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88972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311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833428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200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3662772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09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101693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752366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dirty="0"/>
              <a:t>https://www.above.tw/after/UsPro/%E7%BE%8E%E8%82%A1-%E5%B8%82%E5%80%BC%E9%81%B8%E8%82%A1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TikTok</a:t>
            </a:r>
            <a:r>
              <a:rPr lang="zh-TW" altLang="en-US" dirty="0"/>
              <a:t>市值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https://brandirectory.com/rankings/global/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sz="1100" b="1" i="0" u="none" strike="noStrike" cap="none" baseline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/>
                <a:sym typeface="Arial"/>
              </a:rPr>
              <a:t>巴哈姆特動漫瘋</a:t>
            </a:r>
            <a:endParaRPr lang="en-US" altLang="zh-TW" b="1" baseline="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https://www.findcompany.com.tw/%E6%97%BA%E6%99%AE%E7%B6%B2%E8%B7%AF%E8%B3%87%E8%A8%8A%E8%82%A1%E4%BB%BD%E6%9C%89%E9%99%90%E5%85%AC%E5%8F%B8</a:t>
            </a:r>
          </a:p>
        </p:txBody>
      </p:sp>
    </p:spTree>
    <p:extLst>
      <p:ext uri="{BB962C8B-B14F-4D97-AF65-F5344CB8AC3E}">
        <p14:creationId xmlns:p14="http://schemas.microsoft.com/office/powerpoint/2010/main" val="2426067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35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76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32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2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810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Twitch https://www.twitch.tv/creatorcamp/zh-tw/get-rewarded/bits-and-subscriptions/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76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1" name="投影片編號版面配置區 1"/>
          <p:cNvSpPr>
            <a:spLocks noGrp="1"/>
          </p:cNvSpPr>
          <p:nvPr>
            <p:ph type="sldNum" sz="quarter" idx="1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8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" name="投影片編號版面配置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6D0854D7-2CAD-4A5C-A37B-C3B4369A08A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9" r:id="rId5"/>
    <p:sldLayoutId id="2147483661" r:id="rId6"/>
    <p:sldLayoutId id="214748366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19" Type="http://schemas.openxmlformats.org/officeDocument/2006/relationships/image" Target="../media/image22.png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5.wdp"/><Relationship Id="rId9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149580" y="1640079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815404" y="1000391"/>
            <a:ext cx="7513174" cy="2622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資料處理、主機及網站代管服務業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(6312)</a:t>
            </a:r>
            <a:r>
              <a:rPr lang="e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線上影音串流服務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8927" y="122940"/>
            <a:ext cx="87661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產品的需求彈性、需求成長性、訂單波動性、購買模式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536908"/>
              </p:ext>
            </p:extLst>
          </p:nvPr>
        </p:nvGraphicFramePr>
        <p:xfrm>
          <a:off x="611998" y="1057531"/>
          <a:ext cx="7920004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31212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152937534"/>
                    </a:ext>
                  </a:extLst>
                </a:gridCol>
                <a:gridCol w="1422198">
                  <a:extLst>
                    <a:ext uri="{9D8B030D-6E8A-4147-A177-3AD203B41FA5}">
                      <a16:colId xmlns:a16="http://schemas.microsoft.com/office/drawing/2014/main" val="274660377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需求彈性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需求成長性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訂單波動性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購買模式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虛擬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600715" y="1549602"/>
            <a:ext cx="540000" cy="3034642"/>
            <a:chOff x="1822927" y="1613896"/>
            <a:chExt cx="540000" cy="303464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127" y="2122931"/>
              <a:ext cx="332111" cy="2880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81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478243" y="1146747"/>
            <a:ext cx="1784323" cy="7922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垂直整合化</a:t>
            </a:r>
            <a:b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</a:b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3296189" y="1058863"/>
            <a:ext cx="1853765" cy="87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ctr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</a:t>
            </a:r>
            <a:endParaRPr lang="en-US" altLang="zh-TW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Netflix</a:t>
            </a:r>
            <a:endParaRPr lang="zh-TW" altLang="en-US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1644B9A-06F2-3123-0E51-D2434CD1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4" y="2152333"/>
            <a:ext cx="1430282" cy="211941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3352C0-67B8-8243-A1BD-99682036A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941" y="2360109"/>
            <a:ext cx="1790263" cy="1790263"/>
          </a:xfrm>
          <a:prstGeom prst="rect">
            <a:avLst/>
          </a:prstGeom>
        </p:spPr>
      </p:pic>
      <p:sp>
        <p:nvSpPr>
          <p:cNvPr id="9" name="Google Shape;479;p27">
            <a:extLst>
              <a:ext uri="{FF2B5EF4-FFF2-40B4-BE49-F238E27FC236}">
                <a16:creationId xmlns:a16="http://schemas.microsoft.com/office/drawing/2014/main" id="{DB55A587-4CBF-C3F2-12CF-9301863D836D}"/>
              </a:ext>
            </a:extLst>
          </p:cNvPr>
          <p:cNvSpPr txBox="1">
            <a:spLocks/>
          </p:cNvSpPr>
          <p:nvPr/>
        </p:nvSpPr>
        <p:spPr>
          <a:xfrm>
            <a:off x="5847812" y="1146747"/>
            <a:ext cx="3024718" cy="79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多角化經營失敗案例</a:t>
            </a:r>
            <a:endParaRPr lang="en-US" altLang="zh-TW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YouTube</a:t>
            </a:r>
            <a:endParaRPr lang="zh-TW" altLang="en-US"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41B49F-ABA3-4CA8-3BBC-CA82A4699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79" y="2427718"/>
            <a:ext cx="2343454" cy="14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8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719235"/>
              </p:ext>
            </p:extLst>
          </p:nvPr>
        </p:nvGraphicFramePr>
        <p:xfrm>
          <a:off x="221602" y="1314264"/>
          <a:ext cx="6120001" cy="2739827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442678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746021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2931302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9972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網路廣告、電視廣告、廣播廣告</a:t>
                      </a:r>
                      <a:endParaRPr lang="en-US" altLang="zh-TW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hangingPunct="1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成熟期，早期被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google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收購前，營收模式是以網路廣告為主。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1170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網路廣告、社群廣告、交通廣告</a:t>
                      </a:r>
                      <a:endParaRPr lang="en-US" altLang="zh-TW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成熟期，前身為綜合影音平台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Justin.tv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，後來被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Amazon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收購。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301115" y="2157988"/>
            <a:ext cx="332111" cy="1456641"/>
            <a:chOff x="1899539" y="1613896"/>
            <a:chExt cx="332111" cy="1456641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6166" y="1613896"/>
              <a:ext cx="288000" cy="288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539" y="2782537"/>
              <a:ext cx="332111" cy="288000"/>
            </a:xfrm>
            <a:prstGeom prst="rect">
              <a:avLst/>
            </a:prstGeom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CB415254-C0EE-822A-6D83-B4539783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573" y="95192"/>
            <a:ext cx="2263896" cy="4916789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489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81307" y="-2242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224657"/>
              </p:ext>
            </p:extLst>
          </p:nvPr>
        </p:nvGraphicFramePr>
        <p:xfrm>
          <a:off x="467766" y="3252866"/>
          <a:ext cx="8208468" cy="1289154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09226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796208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3615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9530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社群廣告、網路廣告、交通廣告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成熟期，藉由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YouTube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串流平台的發展開始，而影響到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Netflix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由租片轉線上的改變。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E97406E-BDE7-2B28-50FE-A867BD098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700" y="3897443"/>
            <a:ext cx="288000" cy="288000"/>
          </a:xfrm>
          <a:prstGeom prst="rect">
            <a:avLst/>
          </a:prstGeom>
        </p:spPr>
      </p:pic>
      <p:pic>
        <p:nvPicPr>
          <p:cNvPr id="8" name="圖片 7" descr="一張含有 草, 室外, 人, 室外物品 的圖片&#10;&#10;自動產生的描述">
            <a:extLst>
              <a:ext uri="{FF2B5EF4-FFF2-40B4-BE49-F238E27FC236}">
                <a16:creationId xmlns:a16="http://schemas.microsoft.com/office/drawing/2014/main" id="{9B5C11D4-FA72-90CA-45C0-54ACD0B7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325" y="859278"/>
            <a:ext cx="6663351" cy="22485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108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0"/>
            <a:ext cx="51260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各廠商的廣告形式、產品開發的歷程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26420"/>
              </p:ext>
            </p:extLst>
          </p:nvPr>
        </p:nvGraphicFramePr>
        <p:xfrm>
          <a:off x="854334" y="981513"/>
          <a:ext cx="7435333" cy="3241645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1675176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1518505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4241652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03155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廣告形式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開發歷程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557614">
                <a:tc>
                  <a:txBody>
                    <a:bodyPr/>
                    <a:lstStyle/>
                    <a:p>
                      <a:pPr algn="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網頁廣告、社群廣告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成熟期，直到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年仍是台灣用戶的人氣平台。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6813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網路廣告、電視廣告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成長期，使用人數不斷增加，直到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年用戶數突破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億人次。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848917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海報廣告、社群廣告、包裝廣告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hangingPunct="0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成熟期，於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2009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開創網站，兩年後不斷爭取資金壯大，於</a:t>
                      </a:r>
                      <a:r>
                        <a:rPr lang="en-US" altLang="zh-TW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2018</a:t>
                      </a:r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年在美股上市。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8489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網路廣告、社群廣告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成長期，發現年輕人喜歡以拍照的方式記錄生活，漸漸發展出以短影片著名的「抖音」。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748387" y="1242557"/>
            <a:ext cx="605539" cy="2817584"/>
            <a:chOff x="1823566" y="3001242"/>
            <a:chExt cx="605539" cy="281758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3566" y="3001242"/>
              <a:ext cx="540000" cy="540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6593" y="3575471"/>
              <a:ext cx="592512" cy="6018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03162" y="4483600"/>
              <a:ext cx="481836" cy="481836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9357" y="5404826"/>
              <a:ext cx="414000" cy="41400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80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5"/>
          <p:cNvSpPr/>
          <p:nvPr/>
        </p:nvSpPr>
        <p:spPr>
          <a:xfrm>
            <a:off x="7292197" y="677172"/>
            <a:ext cx="1200870" cy="114631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743269" y="1016837"/>
            <a:ext cx="371735" cy="351183"/>
          </a:xfrm>
          <a:prstGeom prst="ellipse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2674"/>
            <a:ext cx="844072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各廠商的股價、月收入或年收入、其他可衡量廠商績效的數據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62234"/>
              </p:ext>
            </p:extLst>
          </p:nvPr>
        </p:nvGraphicFramePr>
        <p:xfrm>
          <a:off x="426750" y="855422"/>
          <a:ext cx="8290500" cy="3591743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049895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640605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620375208"/>
                    </a:ext>
                  </a:extLst>
                </a:gridCol>
              </a:tblGrid>
              <a:tr h="315155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股價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以下股價紀錄於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2022/10/6)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月收、年收、其他可衡量廠商績效的數據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6109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101.43(GOOP)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16.5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億美元。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5056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113.67(NASDAQ: AMZN)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1,659,309.46(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236.73(NASDAQ:NFLX)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77,690.19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資本總額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100,000,000(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100.8(DISP)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244,281.96 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百萬美元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16.75(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嗶哩嗶哩彈幕網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53.90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股票未上市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目前市值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590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億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美金</a:t>
                      </a:r>
                      <a:r>
                        <a:rPr lang="en-US" altLang="zh-TW" b="0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DEE01EEC-EC71-E269-83FB-B898D16C603E}"/>
              </a:ext>
            </a:extLst>
          </p:cNvPr>
          <p:cNvGrpSpPr/>
          <p:nvPr/>
        </p:nvGrpSpPr>
        <p:grpSpPr>
          <a:xfrm>
            <a:off x="400731" y="1282813"/>
            <a:ext cx="572850" cy="3138492"/>
            <a:chOff x="1653364" y="1881831"/>
            <a:chExt cx="572850" cy="255871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7BBDD92-1091-6B19-A62E-AEE1592AD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17" y="1881831"/>
              <a:ext cx="293498" cy="29349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636DD6-2F0C-5812-04D0-30714DC4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668" y="2415720"/>
              <a:ext cx="286995" cy="23479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97406E-BDE7-2B28-50FE-A867BD0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7543" y="2766041"/>
              <a:ext cx="293498" cy="29349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00CAA84-F737-1483-62B7-C5254129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53364" y="3045118"/>
              <a:ext cx="496884" cy="440246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2DF0956-A518-99F3-3665-A3164DEDB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rcRect l="10155" t="33817" r="6839" b="21273"/>
            <a:stretch/>
          </p:blipFill>
          <p:spPr>
            <a:xfrm>
              <a:off x="1692115" y="3442447"/>
              <a:ext cx="534099" cy="29349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BF02B81-99A6-BA58-31F6-FB0500EAE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rcRect l="12619" t="9640" r="9356" b="9007"/>
            <a:stretch/>
          </p:blipFill>
          <p:spPr>
            <a:xfrm>
              <a:off x="1761945" y="3824099"/>
              <a:ext cx="312760" cy="293497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3C60A26-A90B-35A6-12EF-36F712F39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94643" y="4205752"/>
              <a:ext cx="259570" cy="234798"/>
            </a:xfrm>
            <a:prstGeom prst="rect">
              <a:avLst/>
            </a:prstGeom>
          </p:spPr>
        </p:pic>
      </p:grpSp>
      <p:sp>
        <p:nvSpPr>
          <p:cNvPr id="8" name="投影片編號版面配置區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662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175292" y="2043566"/>
            <a:ext cx="4421152" cy="7062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五力分析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3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6176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潛在進入者的威脅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676F7E7C-354E-706C-FCB5-4F9C035A6A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360157"/>
              </p:ext>
            </p:extLst>
          </p:nvPr>
        </p:nvGraphicFramePr>
        <p:xfrm>
          <a:off x="-190813" y="966866"/>
          <a:ext cx="5332439" cy="3643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4DFC092-E31A-58C5-CB65-D47F05AFBF31}"/>
              </a:ext>
            </a:extLst>
          </p:cNvPr>
          <p:cNvSpPr txBox="1"/>
          <p:nvPr/>
        </p:nvSpPr>
        <p:spPr>
          <a:xfrm>
            <a:off x="5607478" y="1635984"/>
            <a:ext cx="3027698" cy="120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產業的政府政策態度為都支持設立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OTT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專法，保障在地業者。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0BD5E0-A293-0665-5AD0-4CE7E9FDB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738" y="3005821"/>
            <a:ext cx="11811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3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47700" y="2579144"/>
            <a:ext cx="1440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dirty="0">
                <a:solidFill>
                  <a:schemeClr val="bg1"/>
                </a:solidFill>
                <a:ea typeface="標楷體" panose="03000509000000000000" pitchFamily="65" charset="-120"/>
              </a:rPr>
              <a:t>替代品</a:t>
            </a:r>
            <a:endParaRPr lang="en-US" altLang="zh-TW" sz="32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D392FB45-0BC4-0231-AD12-25EC1524E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250832"/>
              </p:ext>
            </p:extLst>
          </p:nvPr>
        </p:nvGraphicFramePr>
        <p:xfrm>
          <a:off x="2341879" y="894812"/>
          <a:ext cx="5768577" cy="3845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990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96186" y="678180"/>
            <a:ext cx="85658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所選產業的替代品價格區間。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	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54136"/>
              </p:ext>
            </p:extLst>
          </p:nvPr>
        </p:nvGraphicFramePr>
        <p:xfrm>
          <a:off x="1036235" y="1461026"/>
          <a:ext cx="7071531" cy="2895023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357177">
                  <a:extLst>
                    <a:ext uri="{9D8B030D-6E8A-4147-A177-3AD203B41FA5}">
                      <a16:colId xmlns:a16="http://schemas.microsoft.com/office/drawing/2014/main" val="2049264578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275560070"/>
                    </a:ext>
                  </a:extLst>
                </a:gridCol>
                <a:gridCol w="2357177">
                  <a:extLst>
                    <a:ext uri="{9D8B030D-6E8A-4147-A177-3AD203B41FA5}">
                      <a16:colId xmlns:a16="http://schemas.microsoft.com/office/drawing/2014/main" val="3788064549"/>
                    </a:ext>
                  </a:extLst>
                </a:gridCol>
              </a:tblGrid>
              <a:tr h="340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替代產業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CP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62479"/>
                  </a:ext>
                </a:extLst>
              </a:tr>
              <a:tr h="70814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電影院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2D:$200~$650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59987"/>
                  </a:ext>
                </a:extLst>
              </a:tr>
              <a:tr h="1140434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電視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硬體設備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8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千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~20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萬左右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第四台月費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1.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鳳信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$510/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  <a:p>
                      <a:pPr marL="357188" indent="-357188"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2.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中華電信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MOD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$89/</a:t>
                      </a:r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月、   新機安裝費 </a:t>
                      </a:r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$200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888638"/>
                  </a:ext>
                </a:extLst>
              </a:tr>
              <a:tr h="688366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社群平台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$0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ea typeface="標楷體" panose="03000509000000000000" pitchFamily="65" charset="-120"/>
                        </a:rPr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930075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94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4413870" y="348916"/>
            <a:ext cx="2492256" cy="942311"/>
            <a:chOff x="4042611" y="543139"/>
            <a:chExt cx="2492256" cy="942311"/>
          </a:xfrm>
        </p:grpSpPr>
        <p:sp>
          <p:nvSpPr>
            <p:cNvPr id="18" name="矩形 17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01</a:t>
              </a:r>
              <a:endParaRPr lang="zh-TW" altLang="en-US" sz="2800" b="1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73818" y="814239"/>
              <a:ext cx="1161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前言</a:t>
              </a:r>
              <a:endParaRPr lang="zh-TW" altLang="en-US" sz="2800" dirty="0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4413870" y="1534469"/>
            <a:ext cx="3036808" cy="942311"/>
            <a:chOff x="4042611" y="543139"/>
            <a:chExt cx="3036808" cy="942311"/>
          </a:xfrm>
        </p:grpSpPr>
        <p:sp>
          <p:nvSpPr>
            <p:cNvPr id="92" name="矩形 91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02</a:t>
              </a:r>
              <a:endParaRPr lang="zh-TW" altLang="en-US" sz="2800" b="1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373818" y="814239"/>
              <a:ext cx="170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市場結構</a:t>
              </a:r>
              <a:endParaRPr lang="zh-TW" altLang="en-US" sz="2800" dirty="0"/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4413870" y="2720022"/>
            <a:ext cx="3684385" cy="942311"/>
            <a:chOff x="4042611" y="543139"/>
            <a:chExt cx="3684385" cy="942311"/>
          </a:xfrm>
        </p:grpSpPr>
        <p:sp>
          <p:nvSpPr>
            <p:cNvPr id="95" name="矩形 94"/>
            <p:cNvSpPr/>
            <p:nvPr/>
          </p:nvSpPr>
          <p:spPr>
            <a:xfrm>
              <a:off x="4042611" y="543139"/>
              <a:ext cx="942311" cy="9423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03</a:t>
              </a:r>
              <a:endParaRPr lang="zh-TW" altLang="en-US" sz="2800" b="1" dirty="0"/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433094" y="814239"/>
              <a:ext cx="22939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rgbClr val="4D4D4D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五力分析</a:t>
              </a:r>
              <a:endParaRPr lang="en-US" altLang="zh-TW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4413870" y="3905575"/>
            <a:ext cx="942311" cy="9423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04</a:t>
            </a:r>
            <a:endParaRPr lang="zh-TW" altLang="en-US" sz="28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5E1068-0F1D-EB22-C064-D979CB928A36}"/>
              </a:ext>
            </a:extLst>
          </p:cNvPr>
          <p:cNvSpPr/>
          <p:nvPr/>
        </p:nvSpPr>
        <p:spPr>
          <a:xfrm>
            <a:off x="5745077" y="411512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</a:p>
        </p:txBody>
      </p:sp>
    </p:spTree>
    <p:extLst>
      <p:ext uri="{BB962C8B-B14F-4D97-AF65-F5344CB8AC3E}">
        <p14:creationId xmlns:p14="http://schemas.microsoft.com/office/powerpoint/2010/main" val="16502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替代品的威脅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A2B18D9D-D89B-7CFA-FF0B-CDAD44003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98949"/>
              </p:ext>
            </p:extLst>
          </p:nvPr>
        </p:nvGraphicFramePr>
        <p:xfrm>
          <a:off x="2196959" y="801973"/>
          <a:ext cx="5449136" cy="379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68BF9E-53D7-4788-1783-61239D7D05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172" y="876924"/>
            <a:ext cx="1089916" cy="108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9;p27"/>
          <p:cNvSpPr txBox="1">
            <a:spLocks noGrp="1"/>
          </p:cNvSpPr>
          <p:nvPr>
            <p:ph type="ctrTitle" idx="4294967295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買方的議價能力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4952" y="689209"/>
            <a:ext cx="6453028" cy="428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產業的客戶的集中度低，所有人都會用影音平台。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產業的單一客戶的普遍採購量中。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產業的客戶轉換去向別人採購的成本為低。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替代本產業產品的商品有：電視、電影院、社群平台。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82563" indent="-1825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自行找上游批貨買貨的可能性高，其餘皆為低。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直接向上游發展的可能性低，其餘皆為高。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266700" indent="-2667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產業的品牌知名度高，知名品牌有：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266700" indent="-2667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產業的產品屬於非必需品，客戶會因為景氣不好而選擇不購買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。其餘影音平台皆不受景氣影響。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01DF982-0A43-8BAC-635B-8AAD958C7116}"/>
              </a:ext>
            </a:extLst>
          </p:cNvPr>
          <p:cNvSpPr txBox="1"/>
          <p:nvPr/>
        </p:nvSpPr>
        <p:spPr>
          <a:xfrm>
            <a:off x="4114800" y="203073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AFB8BB-2622-D311-501E-90C7F0293372}"/>
              </a:ext>
            </a:extLst>
          </p:cNvPr>
          <p:cNvSpPr txBox="1"/>
          <p:nvPr/>
        </p:nvSpPr>
        <p:spPr>
          <a:xfrm>
            <a:off x="8166536" y="247662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低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73B846B-A711-BE19-D57B-45506B3C2DE6}"/>
              </a:ext>
            </a:extLst>
          </p:cNvPr>
          <p:cNvSpPr/>
          <p:nvPr/>
        </p:nvSpPr>
        <p:spPr>
          <a:xfrm>
            <a:off x="6964680" y="2552243"/>
            <a:ext cx="966164" cy="632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4115794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供應商議價能力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21572" y="892802"/>
            <a:ext cx="6671807" cy="120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產業供應商的集中度只有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較高，其餘皆為低。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266700" indent="-2667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產業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轉換去向別的供應商採購原物料、零件或設備的成本高。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 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向下游發展的可能性高，其餘皆為低。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D33BF77-993C-446A-6804-18DD4318BC58}"/>
              </a:ext>
            </a:extLst>
          </p:cNvPr>
          <p:cNvSpPr/>
          <p:nvPr/>
        </p:nvSpPr>
        <p:spPr>
          <a:xfrm rot="5400000">
            <a:off x="4243501" y="2199273"/>
            <a:ext cx="827948" cy="998552"/>
          </a:xfrm>
          <a:prstGeom prst="rightArrow">
            <a:avLst>
              <a:gd name="adj1" fmla="val 69841"/>
              <a:gd name="adj2" fmla="val 49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5C39FBD-35BB-91D4-3FE7-92ACF04E43FA}"/>
              </a:ext>
            </a:extLst>
          </p:cNvPr>
          <p:cNvSpPr txBox="1"/>
          <p:nvPr/>
        </p:nvSpPr>
        <p:spPr>
          <a:xfrm>
            <a:off x="2858078" y="3306862"/>
            <a:ext cx="3598794" cy="120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：中。</a:t>
            </a:r>
          </a:p>
          <a:p>
            <a:pPr algn="ctr">
              <a:lnSpc>
                <a:spcPts val="3000"/>
              </a:lnSpc>
            </a:pP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：低。</a:t>
            </a:r>
          </a:p>
          <a:p>
            <a:pPr algn="ctr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其餘影音平台皆無須購買版權。</a:t>
            </a:r>
          </a:p>
        </p:txBody>
      </p:sp>
    </p:spTree>
    <p:extLst>
      <p:ext uri="{BB962C8B-B14F-4D97-AF65-F5344CB8AC3E}">
        <p14:creationId xmlns:p14="http://schemas.microsoft.com/office/powerpoint/2010/main" val="60123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3213761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五力分析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業內競爭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559669"/>
            <a:ext cx="8345271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產業屬於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『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穩定型產業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』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產業的廠商集中度低。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266700" indent="-266700" defTabSz="1793875">
              <a:lnSpc>
                <a:spcPts val="3000"/>
              </a:lnSpc>
              <a:tabLst>
                <a:tab pos="1704975" algn="l"/>
              </a:tabLst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產業內，</a:t>
            </a:r>
            <a:r>
              <a:rPr lang="en-US" altLang="zh-TW" sz="1800" dirty="0" err="1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提供較多元的產品且較受歡迎的有：影片、短影音、直播、社群貼文、會員制度。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產業內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退出障礙高，其餘皆為中。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5A425B9-76E3-1AE0-432A-8655DB597FC8}"/>
              </a:ext>
            </a:extLst>
          </p:cNvPr>
          <p:cNvGrpSpPr/>
          <p:nvPr/>
        </p:nvGrpSpPr>
        <p:grpSpPr>
          <a:xfrm>
            <a:off x="6202239" y="2465070"/>
            <a:ext cx="1622576" cy="2205161"/>
            <a:chOff x="6457950" y="2686447"/>
            <a:chExt cx="1622576" cy="2205161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6D3C2325-3B07-DAE2-28C0-BE57593C6F78}"/>
                </a:ext>
              </a:extLst>
            </p:cNvPr>
            <p:cNvGrpSpPr/>
            <p:nvPr/>
          </p:nvGrpSpPr>
          <p:grpSpPr>
            <a:xfrm>
              <a:off x="6457950" y="2686447"/>
              <a:ext cx="1622576" cy="1841999"/>
              <a:chOff x="6541773" y="2059441"/>
              <a:chExt cx="1622576" cy="1841999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80F11593-82D6-5237-4097-396B9C5C9CE7}"/>
                  </a:ext>
                </a:extLst>
              </p:cNvPr>
              <p:cNvGrpSpPr/>
              <p:nvPr/>
            </p:nvGrpSpPr>
            <p:grpSpPr>
              <a:xfrm>
                <a:off x="6563360" y="2682240"/>
                <a:ext cx="1524000" cy="1219200"/>
                <a:chOff x="6563360" y="2682240"/>
                <a:chExt cx="1513007" cy="1219200"/>
              </a:xfrm>
            </p:grpSpPr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949A633-39F8-62CE-9E90-B9D226F9A7A5}"/>
                    </a:ext>
                  </a:extLst>
                </p:cNvPr>
                <p:cNvSpPr/>
                <p:nvPr/>
              </p:nvSpPr>
              <p:spPr>
                <a:xfrm>
                  <a:off x="6563360" y="2682240"/>
                  <a:ext cx="497840" cy="1219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D9C5066-3FC1-781C-DAC5-A6024747D6C5}"/>
                    </a:ext>
                  </a:extLst>
                </p:cNvPr>
                <p:cNvSpPr/>
                <p:nvPr/>
              </p:nvSpPr>
              <p:spPr>
                <a:xfrm>
                  <a:off x="7080687" y="2682240"/>
                  <a:ext cx="497840" cy="12192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C625C724-1B5D-A455-8F97-95B7C968D181}"/>
                    </a:ext>
                  </a:extLst>
                </p:cNvPr>
                <p:cNvSpPr/>
                <p:nvPr/>
              </p:nvSpPr>
              <p:spPr>
                <a:xfrm>
                  <a:off x="7578527" y="3626802"/>
                  <a:ext cx="497840" cy="27463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165E172-AC04-C023-D830-A6CAA2D1C313}"/>
                  </a:ext>
                </a:extLst>
              </p:cNvPr>
              <p:cNvSpPr txBox="1"/>
              <p:nvPr/>
            </p:nvSpPr>
            <p:spPr>
              <a:xfrm>
                <a:off x="6541773" y="2400575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7.6%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DCE7FEB-1DBA-7357-1012-EBA7C14D2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34088" y="206932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33BC2F7F-71B8-6AF4-E781-A68CAE8E0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1153" y="2059441"/>
                <a:ext cx="293498" cy="360000"/>
              </a:xfrm>
              <a:prstGeom prst="rect">
                <a:avLst/>
              </a:prstGeom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D906D76-38D7-AA8F-1B81-B496F8530592}"/>
                  </a:ext>
                </a:extLst>
              </p:cNvPr>
              <p:cNvSpPr txBox="1"/>
              <p:nvPr/>
            </p:nvSpPr>
            <p:spPr>
              <a:xfrm>
                <a:off x="7062568" y="2402806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7.6%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EE76750-9BB2-6169-E48A-F9BB3906A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79624" y1="52160" x2="79624" y2="52160"/>
                            <a14:foregroundMark x1="82132" y1="61111" x2="82132" y2="61111"/>
                            <a14:foregroundMark x1="28527" y1="53395" x2="28527" y2="53395"/>
                            <a14:foregroundMark x1="39812" y1="53086" x2="39812" y2="53086"/>
                            <a14:foregroundMark x1="40125" y1="62963" x2="40125" y2="62963"/>
                            <a14:foregroundMark x1="43260" y1="60185" x2="43260" y2="60185"/>
                            <a14:foregroundMark x1="60502" y1="61728" x2="60502" y2="61728"/>
                            <a14:foregroundMark x1="68652" y1="61728" x2="68652" y2="61728"/>
                            <a14:backgroundMark x1="63950" y1="46296" x2="49843" y2="48148"/>
                            <a14:backgroundMark x1="36364" y1="46296" x2="68652" y2="52778"/>
                            <a14:backgroundMark x1="25705" y1="57099" x2="31348" y2="60494"/>
                            <a14:backgroundMark x1="21317" y1="64815" x2="21317" y2="64815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55" t="33817" r="6839" b="21273"/>
              <a:stretch/>
            </p:blipFill>
            <p:spPr>
              <a:xfrm>
                <a:off x="7625149" y="3092101"/>
                <a:ext cx="484969" cy="326885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ECD8720-A35A-BAF8-79F9-AD464279DF80}"/>
                  </a:ext>
                </a:extLst>
              </p:cNvPr>
              <p:cNvSpPr txBox="1"/>
              <p:nvPr/>
            </p:nvSpPr>
            <p:spPr>
              <a:xfrm>
                <a:off x="7570917" y="3319025"/>
                <a:ext cx="593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1.9%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B211EC6-F3CA-1EDF-B240-9F88FFB33DE2}"/>
                </a:ext>
              </a:extLst>
            </p:cNvPr>
            <p:cNvSpPr txBox="1"/>
            <p:nvPr/>
          </p:nvSpPr>
          <p:spPr>
            <a:xfrm>
              <a:off x="6862441" y="45838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市占率</a:t>
              </a:r>
            </a:p>
          </p:txBody>
        </p:sp>
      </p:grp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6694D25-C7B9-2EE9-8458-BDD413063BFE}"/>
              </a:ext>
            </a:extLst>
          </p:cNvPr>
          <p:cNvSpPr/>
          <p:nvPr/>
        </p:nvSpPr>
        <p:spPr>
          <a:xfrm rot="5400000">
            <a:off x="2258618" y="2818401"/>
            <a:ext cx="854865" cy="804519"/>
          </a:xfrm>
          <a:prstGeom prst="rightArrow">
            <a:avLst>
              <a:gd name="adj1" fmla="val 42369"/>
              <a:gd name="adj2" fmla="val 48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EE0CC47-185E-B586-F4BE-BA437B596516}"/>
              </a:ext>
            </a:extLst>
          </p:cNvPr>
          <p:cNvSpPr txBox="1"/>
          <p:nvPr/>
        </p:nvSpPr>
        <p:spPr>
          <a:xfrm>
            <a:off x="2380807" y="4069331"/>
            <a:ext cx="610486" cy="5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TW" altLang="en-US" sz="44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522773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產業生態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dirty="0">
                <a:solidFill>
                  <a:schemeClr val="dk2"/>
                </a:solidFill>
                <a:latin typeface="+mj-lt"/>
              </a:rPr>
              <a:t>4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252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產業生態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559669"/>
            <a:ext cx="8565874" cy="158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偏向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『K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策略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』 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804863" indent="-804863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 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【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專才型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】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的業者為巴哈姆特動漫瘋。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創新變化出特色產品的公司有：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YouTube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Twitch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TikTok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179388" indent="-179388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產業的演化的歷程。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83E53AE-0721-864E-2D85-F474E7B5227C}"/>
              </a:ext>
            </a:extLst>
          </p:cNvPr>
          <p:cNvGrpSpPr/>
          <p:nvPr/>
        </p:nvGrpSpPr>
        <p:grpSpPr>
          <a:xfrm>
            <a:off x="1985010" y="2095659"/>
            <a:ext cx="5173980" cy="2808922"/>
            <a:chOff x="2686051" y="2053838"/>
            <a:chExt cx="5173980" cy="2808922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D0AB7FA6-BEBC-371F-DD99-645D94CA8B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42452054"/>
                </p:ext>
              </p:extLst>
            </p:nvPr>
          </p:nvGraphicFramePr>
          <p:xfrm>
            <a:off x="2686051" y="2053838"/>
            <a:ext cx="5173980" cy="28089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F76DE7A-BEBE-CF16-CBAE-85BA7B06808C}"/>
                </a:ext>
              </a:extLst>
            </p:cNvPr>
            <p:cNvSpPr txBox="1"/>
            <p:nvPr/>
          </p:nvSpPr>
          <p:spPr>
            <a:xfrm rot="20619816">
              <a:off x="3491867" y="2559137"/>
              <a:ext cx="3562349" cy="99871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247298"/>
                </a:avLst>
              </a:prstTxWarp>
              <a:spAutoFit/>
            </a:bodyPr>
            <a:lstStyle/>
            <a:p>
              <a:r>
                <a:rPr lang="en-US" altLang="zh-TW" sz="4800" dirty="0">
                  <a:solidFill>
                    <a:schemeClr val="bg1"/>
                  </a:solidFill>
                </a:rPr>
                <a:t>YouTube</a:t>
              </a:r>
              <a:endParaRPr lang="zh-TW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12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策略群組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05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832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04ABAFC-20BB-ACD5-DA48-B8347D302DDA}"/>
              </a:ext>
            </a:extLst>
          </p:cNvPr>
          <p:cNvGrpSpPr/>
          <p:nvPr/>
        </p:nvGrpSpPr>
        <p:grpSpPr>
          <a:xfrm>
            <a:off x="521420" y="1058863"/>
            <a:ext cx="8531139" cy="2602723"/>
            <a:chOff x="511260" y="1366650"/>
            <a:chExt cx="8531139" cy="2602723"/>
          </a:xfrm>
        </p:grpSpPr>
        <p:graphicFrame>
          <p:nvGraphicFramePr>
            <p:cNvPr id="5" name="資料庫圖表 4">
              <a:extLst>
                <a:ext uri="{FF2B5EF4-FFF2-40B4-BE49-F238E27FC236}">
                  <a16:creationId xmlns:a16="http://schemas.microsoft.com/office/drawing/2014/main" id="{D6BF9DFA-DF44-EB3A-34DC-5DC639D9B4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9062573"/>
                </p:ext>
              </p:extLst>
            </p:nvPr>
          </p:nvGraphicFramePr>
          <p:xfrm>
            <a:off x="511260" y="2040571"/>
            <a:ext cx="2043820" cy="19288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A64585A-6E2A-9102-B69C-9A9403D5695B}"/>
                </a:ext>
              </a:extLst>
            </p:cNvPr>
            <p:cNvSpPr txBox="1"/>
            <p:nvPr/>
          </p:nvSpPr>
          <p:spPr>
            <a:xfrm>
              <a:off x="511260" y="1366650"/>
              <a:ext cx="1852315" cy="368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  <a:sym typeface="Wingdings" panose="05000000000000000000" pitchFamily="2" charset="2"/>
                </a:rPr>
                <a:t>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【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功能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】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差異</a:t>
              </a:r>
              <a:endPara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41EE581-C040-AF30-0E83-9174B3A3222D}"/>
                </a:ext>
              </a:extLst>
            </p:cNvPr>
            <p:cNvSpPr txBox="1"/>
            <p:nvPr/>
          </p:nvSpPr>
          <p:spPr>
            <a:xfrm>
              <a:off x="3302299" y="1366650"/>
              <a:ext cx="2334131" cy="368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  <a:sym typeface="Wingdings" panose="05000000000000000000" pitchFamily="2" charset="2"/>
                </a:rPr>
                <a:t>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【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事業層次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】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差異</a:t>
              </a:r>
              <a:endPara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graphicFrame>
          <p:nvGraphicFramePr>
            <p:cNvPr id="9" name="資料庫圖表 8">
              <a:extLst>
                <a:ext uri="{FF2B5EF4-FFF2-40B4-BE49-F238E27FC236}">
                  <a16:creationId xmlns:a16="http://schemas.microsoft.com/office/drawing/2014/main" id="{E73DA593-C1E1-5807-1526-BBFF35177A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91687033"/>
                </p:ext>
              </p:extLst>
            </p:nvPr>
          </p:nvGraphicFramePr>
          <p:xfrm>
            <a:off x="3449805" y="2038880"/>
            <a:ext cx="2043820" cy="13246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5694C-DA28-138B-6DE2-3487F3E68437}"/>
                </a:ext>
              </a:extLst>
            </p:cNvPr>
            <p:cNvSpPr txBox="1"/>
            <p:nvPr/>
          </p:nvSpPr>
          <p:spPr>
            <a:xfrm>
              <a:off x="6172834" y="1366650"/>
              <a:ext cx="2869565" cy="368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  <a:sym typeface="Wingdings" panose="05000000000000000000" pitchFamily="2" charset="2"/>
                </a:rPr>
                <a:t>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【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整體公司層次</a:t>
              </a:r>
              <a:r>
                <a:rPr lang="en-US" altLang="zh-TW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】</a:t>
              </a:r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差異</a:t>
              </a:r>
              <a:endPara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  <p:graphicFrame>
          <p:nvGraphicFramePr>
            <p:cNvPr id="12" name="資料庫圖表 11">
              <a:extLst>
                <a:ext uri="{FF2B5EF4-FFF2-40B4-BE49-F238E27FC236}">
                  <a16:creationId xmlns:a16="http://schemas.microsoft.com/office/drawing/2014/main" id="{C9428C5F-436B-9093-6816-BEA12B936D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3398500"/>
                </p:ext>
              </p:extLst>
            </p:nvPr>
          </p:nvGraphicFramePr>
          <p:xfrm>
            <a:off x="6518910" y="2038879"/>
            <a:ext cx="2043820" cy="132461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92E9C309-B29C-BA57-EAF9-0347CBEDAD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7950" y="3944497"/>
            <a:ext cx="1127455" cy="112745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0C8E49E-3512-ACF7-FE13-079F4F5F4B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30187" y="3783609"/>
            <a:ext cx="724615" cy="724615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66BC8E5C-B3CF-170C-66DB-1E662169CD9A}"/>
              </a:ext>
            </a:extLst>
          </p:cNvPr>
          <p:cNvSpPr/>
          <p:nvPr/>
        </p:nvSpPr>
        <p:spPr>
          <a:xfrm>
            <a:off x="3374737" y="4152303"/>
            <a:ext cx="170455" cy="179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57BA0B7-E765-0C4D-C4C1-EF40FD31DD8D}"/>
              </a:ext>
            </a:extLst>
          </p:cNvPr>
          <p:cNvSpPr/>
          <p:nvPr/>
        </p:nvSpPr>
        <p:spPr>
          <a:xfrm>
            <a:off x="3701116" y="4147006"/>
            <a:ext cx="170455" cy="179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C998D2D-8CC7-979C-D3D3-26AEC106F3DA}"/>
              </a:ext>
            </a:extLst>
          </p:cNvPr>
          <p:cNvSpPr/>
          <p:nvPr/>
        </p:nvSpPr>
        <p:spPr>
          <a:xfrm>
            <a:off x="4027495" y="4147006"/>
            <a:ext cx="170455" cy="179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5DCC8EB-B58E-8B72-695B-EA88FBFA05B2}"/>
              </a:ext>
            </a:extLst>
          </p:cNvPr>
          <p:cNvSpPr/>
          <p:nvPr/>
        </p:nvSpPr>
        <p:spPr>
          <a:xfrm>
            <a:off x="4394296" y="4147006"/>
            <a:ext cx="170455" cy="179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6D5EB42-547E-80EA-DEDD-EA89B1E775F2}"/>
              </a:ext>
            </a:extLst>
          </p:cNvPr>
          <p:cNvSpPr/>
          <p:nvPr/>
        </p:nvSpPr>
        <p:spPr>
          <a:xfrm>
            <a:off x="4732943" y="4147006"/>
            <a:ext cx="170455" cy="1794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180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37595" y="1668494"/>
            <a:ext cx="1675268" cy="45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2400" dirty="0">
                <a:solidFill>
                  <a:schemeClr val="bg1"/>
                </a:solidFill>
                <a:ea typeface="標楷體" panose="03000509000000000000" pitchFamily="65" charset="-120"/>
                <a:sym typeface="Wingdings" panose="05000000000000000000" pitchFamily="2" charset="2"/>
              </a:rPr>
              <a:t></a:t>
            </a:r>
            <a:r>
              <a:rPr lang="zh-TW" altLang="en-US" sz="2400" dirty="0">
                <a:solidFill>
                  <a:schemeClr val="bg1"/>
                </a:solidFill>
                <a:ea typeface="標楷體" panose="03000509000000000000" pitchFamily="65" charset="-120"/>
              </a:rPr>
              <a:t>策略面向</a:t>
            </a:r>
            <a:endParaRPr lang="en-US" altLang="zh-TW" sz="24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154960F-F1D8-6F5E-C7E6-FEA2594E52DE}"/>
              </a:ext>
            </a:extLst>
          </p:cNvPr>
          <p:cNvGrpSpPr/>
          <p:nvPr/>
        </p:nvGrpSpPr>
        <p:grpSpPr>
          <a:xfrm>
            <a:off x="2283834" y="638842"/>
            <a:ext cx="6096000" cy="4064000"/>
            <a:chOff x="2283834" y="638842"/>
            <a:chExt cx="6096000" cy="4064000"/>
          </a:xfrm>
        </p:grpSpPr>
        <p:graphicFrame>
          <p:nvGraphicFramePr>
            <p:cNvPr id="5" name="資料庫圖表 4">
              <a:extLst>
                <a:ext uri="{FF2B5EF4-FFF2-40B4-BE49-F238E27FC236}">
                  <a16:creationId xmlns:a16="http://schemas.microsoft.com/office/drawing/2014/main" id="{9D430324-E048-28FD-F14D-5B71C11785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2477949"/>
                </p:ext>
              </p:extLst>
            </p:nvPr>
          </p:nvGraphicFramePr>
          <p:xfrm>
            <a:off x="2283834" y="638842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46C6A6C-AECD-886F-334A-C60AAEFB0F48}"/>
                </a:ext>
              </a:extLst>
            </p:cNvPr>
            <p:cNvSpPr txBox="1"/>
            <p:nvPr/>
          </p:nvSpPr>
          <p:spPr>
            <a:xfrm>
              <a:off x="2293494" y="8375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效率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4C987DE-D89E-6830-1A81-B7F76D843885}"/>
                </a:ext>
              </a:extLst>
            </p:cNvPr>
            <p:cNvSpPr txBox="1"/>
            <p:nvPr/>
          </p:nvSpPr>
          <p:spPr>
            <a:xfrm>
              <a:off x="2625776" y="139203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樂趣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6B78CA3-FB4C-68BB-B4CA-35BC73F67823}"/>
                </a:ext>
              </a:extLst>
            </p:cNvPr>
            <p:cNvSpPr txBox="1"/>
            <p:nvPr/>
          </p:nvSpPr>
          <p:spPr>
            <a:xfrm>
              <a:off x="2821339" y="194654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卓越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4D06E00-5831-CDCE-20C5-6D56AD1AAC34}"/>
                </a:ext>
              </a:extLst>
            </p:cNvPr>
            <p:cNvSpPr txBox="1"/>
            <p:nvPr/>
          </p:nvSpPr>
          <p:spPr>
            <a:xfrm>
              <a:off x="2859718" y="249515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成功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2658391-CDA3-563D-9090-5FE350A84981}"/>
                </a:ext>
              </a:extLst>
            </p:cNvPr>
            <p:cNvSpPr txBox="1"/>
            <p:nvPr/>
          </p:nvSpPr>
          <p:spPr>
            <a:xfrm>
              <a:off x="2817382" y="3069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尊敬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31865A2-19D3-9F25-607D-79AE797CD4AE}"/>
                </a:ext>
              </a:extLst>
            </p:cNvPr>
            <p:cNvSpPr txBox="1"/>
            <p:nvPr/>
          </p:nvSpPr>
          <p:spPr>
            <a:xfrm>
              <a:off x="2626467" y="3609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美感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90A2312-3899-50C8-AB63-BAB8C39C4914}"/>
                </a:ext>
              </a:extLst>
            </p:cNvPr>
            <p:cNvSpPr txBox="1"/>
            <p:nvPr/>
          </p:nvSpPr>
          <p:spPr>
            <a:xfrm>
              <a:off x="2284525" y="417577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美德</a:t>
              </a:r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126E2519-E752-76AC-8C5E-320A07066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2" y="2315981"/>
            <a:ext cx="1202988" cy="12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01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pSp>
        <p:nvGrpSpPr>
          <p:cNvPr id="42" name="群組 41"/>
          <p:cNvGrpSpPr/>
          <p:nvPr/>
        </p:nvGrpSpPr>
        <p:grpSpPr>
          <a:xfrm>
            <a:off x="1623391" y="707941"/>
            <a:ext cx="5091945" cy="4196640"/>
            <a:chOff x="3191288" y="565502"/>
            <a:chExt cx="5091945" cy="4196640"/>
          </a:xfrm>
        </p:grpSpPr>
        <p:grpSp>
          <p:nvGrpSpPr>
            <p:cNvPr id="43" name="群組 42"/>
            <p:cNvGrpSpPr/>
            <p:nvPr/>
          </p:nvGrpSpPr>
          <p:grpSpPr>
            <a:xfrm>
              <a:off x="3760728" y="565502"/>
              <a:ext cx="4522505" cy="3834121"/>
              <a:chOff x="3196963" y="269324"/>
              <a:chExt cx="4522505" cy="3834121"/>
            </a:xfrm>
          </p:grpSpPr>
          <p:cxnSp>
            <p:nvCxnSpPr>
              <p:cNvPr id="68" name="直線接點 67"/>
              <p:cNvCxnSpPr/>
              <p:nvPr/>
            </p:nvCxnSpPr>
            <p:spPr>
              <a:xfrm>
                <a:off x="3203838" y="269324"/>
                <a:ext cx="0" cy="383412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/>
              <p:cNvCxnSpPr/>
              <p:nvPr/>
            </p:nvCxnSpPr>
            <p:spPr>
              <a:xfrm flipH="1">
                <a:off x="3196963" y="4078873"/>
                <a:ext cx="4522505" cy="1676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文字方塊 43"/>
            <p:cNvSpPr txBox="1"/>
            <p:nvPr/>
          </p:nvSpPr>
          <p:spPr>
            <a:xfrm>
              <a:off x="3191288" y="2205563"/>
              <a:ext cx="461665" cy="55399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品牌</a:t>
              </a: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4361814" y="4373165"/>
              <a:ext cx="1125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使用率低</a:t>
              </a: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7143968" y="4392810"/>
              <a:ext cx="1134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使用率高</a:t>
              </a:r>
            </a:p>
          </p:txBody>
        </p:sp>
        <p:grpSp>
          <p:nvGrpSpPr>
            <p:cNvPr id="47" name="群組 46"/>
            <p:cNvGrpSpPr/>
            <p:nvPr/>
          </p:nvGrpSpPr>
          <p:grpSpPr>
            <a:xfrm>
              <a:off x="6711355" y="2155395"/>
              <a:ext cx="851157" cy="341890"/>
              <a:chOff x="6583377" y="2002500"/>
              <a:chExt cx="851157" cy="341890"/>
            </a:xfrm>
          </p:grpSpPr>
          <p:sp>
            <p:nvSpPr>
              <p:cNvPr id="66" name="橢圓 65"/>
              <p:cNvSpPr/>
              <p:nvPr/>
            </p:nvSpPr>
            <p:spPr>
              <a:xfrm>
                <a:off x="6583377" y="2002500"/>
                <a:ext cx="837089" cy="3418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文字方塊 66"/>
              <p:cNvSpPr txBox="1"/>
              <p:nvPr/>
            </p:nvSpPr>
            <p:spPr>
              <a:xfrm>
                <a:off x="6597445" y="2013283"/>
                <a:ext cx="83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Disney+</a:t>
                </a:r>
                <a:endParaRPr lang="zh-TW" altLang="en-US" dirty="0"/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5230423" y="809960"/>
              <a:ext cx="910827" cy="491245"/>
              <a:chOff x="5432393" y="517371"/>
              <a:chExt cx="910827" cy="491245"/>
            </a:xfrm>
          </p:grpSpPr>
          <p:sp>
            <p:nvSpPr>
              <p:cNvPr id="64" name="橢圓 63"/>
              <p:cNvSpPr/>
              <p:nvPr/>
            </p:nvSpPr>
            <p:spPr>
              <a:xfrm>
                <a:off x="5463189" y="517371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文字方塊 64"/>
              <p:cNvSpPr txBox="1"/>
              <p:nvPr/>
            </p:nvSpPr>
            <p:spPr>
              <a:xfrm>
                <a:off x="5432393" y="609105"/>
                <a:ext cx="9108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YouTube</a:t>
                </a:r>
                <a:endParaRPr lang="zh-TW" altLang="en-US" dirty="0"/>
              </a:p>
            </p:txBody>
          </p:sp>
        </p:grpSp>
        <p:grpSp>
          <p:nvGrpSpPr>
            <p:cNvPr id="49" name="群組 48"/>
            <p:cNvGrpSpPr/>
            <p:nvPr/>
          </p:nvGrpSpPr>
          <p:grpSpPr>
            <a:xfrm>
              <a:off x="7237483" y="1206844"/>
              <a:ext cx="794764" cy="426262"/>
              <a:chOff x="7362612" y="522880"/>
              <a:chExt cx="794764" cy="426262"/>
            </a:xfrm>
          </p:grpSpPr>
          <p:sp>
            <p:nvSpPr>
              <p:cNvPr id="62" name="橢圓 61"/>
              <p:cNvSpPr/>
              <p:nvPr/>
            </p:nvSpPr>
            <p:spPr>
              <a:xfrm>
                <a:off x="7362612" y="522880"/>
                <a:ext cx="794764" cy="426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418394" y="582123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Netflix</a:t>
                </a:r>
                <a:endParaRPr lang="zh-TW" altLang="en-US" dirty="0"/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5486389" y="2190565"/>
              <a:ext cx="848756" cy="344745"/>
              <a:chOff x="3888015" y="2613041"/>
              <a:chExt cx="1038763" cy="616697"/>
            </a:xfrm>
          </p:grpSpPr>
          <p:sp>
            <p:nvSpPr>
              <p:cNvPr id="60" name="橢圓 59"/>
              <p:cNvSpPr/>
              <p:nvPr/>
            </p:nvSpPr>
            <p:spPr>
              <a:xfrm>
                <a:off x="3891759" y="2613041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3888015" y="2659778"/>
                <a:ext cx="10387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Twitch</a:t>
                </a:r>
                <a:endParaRPr lang="zh-TW" altLang="en-US" dirty="0"/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>
              <a:off x="6134463" y="1782946"/>
              <a:ext cx="721672" cy="472397"/>
              <a:chOff x="2639783" y="3348925"/>
              <a:chExt cx="721672" cy="472397"/>
            </a:xfrm>
          </p:grpSpPr>
          <p:sp>
            <p:nvSpPr>
              <p:cNvPr id="58" name="橢圓 57"/>
              <p:cNvSpPr/>
              <p:nvPr/>
            </p:nvSpPr>
            <p:spPr>
              <a:xfrm>
                <a:off x="2646570" y="3348925"/>
                <a:ext cx="708099" cy="4723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2639783" y="3431235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err="1"/>
                  <a:t>TikTok</a:t>
                </a:r>
                <a:endParaRPr lang="zh-TW" altLang="en-US" dirty="0"/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4015574" y="3470672"/>
              <a:ext cx="1038763" cy="616697"/>
              <a:chOff x="4033943" y="3304834"/>
              <a:chExt cx="1038763" cy="616697"/>
            </a:xfrm>
          </p:grpSpPr>
          <p:sp>
            <p:nvSpPr>
              <p:cNvPr id="56" name="橢圓 55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4033943" y="3351572"/>
                <a:ext cx="10387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巴哈姆特動漫瘋</a:t>
                </a:r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4618280" y="3019732"/>
              <a:ext cx="990914" cy="566161"/>
              <a:chOff x="4033943" y="3304834"/>
              <a:chExt cx="1038763" cy="982699"/>
            </a:xfrm>
          </p:grpSpPr>
          <p:sp>
            <p:nvSpPr>
              <p:cNvPr id="54" name="橢圓 53"/>
              <p:cNvSpPr/>
              <p:nvPr/>
            </p:nvSpPr>
            <p:spPr>
              <a:xfrm>
                <a:off x="4037686" y="3304834"/>
                <a:ext cx="1031277" cy="6166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4033943" y="3351571"/>
                <a:ext cx="1038763" cy="93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dirty="0"/>
                  <a:t>嗶哩嗶哩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33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45745" y="2131318"/>
            <a:ext cx="2624508" cy="583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目錄</a:t>
            </a:r>
            <a:r>
              <a:rPr lang="zh-TW" altLang="en-US" sz="2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</a:t>
            </a:r>
            <a:r>
              <a:rPr lang="en-US" altLang="zh-TW" sz="1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Contents</a:t>
            </a:r>
            <a:endParaRPr lang="zh-TW" altLang="en-US" sz="1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1045745" y="3104147"/>
            <a:ext cx="1841834" cy="12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413870" y="348916"/>
            <a:ext cx="942311" cy="94231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05</a:t>
            </a:r>
            <a:endParaRPr lang="zh-TW" altLang="en-US" sz="2800" b="1" dirty="0"/>
          </a:p>
        </p:txBody>
      </p:sp>
      <p:sp>
        <p:nvSpPr>
          <p:cNvPr id="92" name="矩形 91"/>
          <p:cNvSpPr/>
          <p:nvPr/>
        </p:nvSpPr>
        <p:spPr>
          <a:xfrm>
            <a:off x="4413870" y="1521368"/>
            <a:ext cx="942311" cy="942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06</a:t>
            </a:r>
            <a:endParaRPr lang="zh-TW" altLang="en-US" sz="2800" b="1" dirty="0"/>
          </a:p>
        </p:txBody>
      </p:sp>
      <p:sp>
        <p:nvSpPr>
          <p:cNvPr id="95" name="矩形 94"/>
          <p:cNvSpPr/>
          <p:nvPr/>
        </p:nvSpPr>
        <p:spPr>
          <a:xfrm>
            <a:off x="4413870" y="2720022"/>
            <a:ext cx="942311" cy="9423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/>
              <a:t>07</a:t>
            </a:r>
            <a:endParaRPr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3F3D4B6-1E23-B4B5-C544-508B6E169FBA}"/>
              </a:ext>
            </a:extLst>
          </p:cNvPr>
          <p:cNvSpPr txBox="1"/>
          <p:nvPr/>
        </p:nvSpPr>
        <p:spPr>
          <a:xfrm>
            <a:off x="5745077" y="558461"/>
            <a:ext cx="267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策略群組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F22CB5-558E-60C3-3C3D-4084F777469C}"/>
              </a:ext>
            </a:extLst>
          </p:cNvPr>
          <p:cNvSpPr txBox="1"/>
          <p:nvPr/>
        </p:nvSpPr>
        <p:spPr>
          <a:xfrm>
            <a:off x="5745076" y="1730913"/>
            <a:ext cx="267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產品生命週期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7B9801-B8AD-7402-C4F2-370B4023CE73}"/>
              </a:ext>
            </a:extLst>
          </p:cNvPr>
          <p:cNvSpPr/>
          <p:nvPr/>
        </p:nvSpPr>
        <p:spPr>
          <a:xfrm>
            <a:off x="5745076" y="29295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b="1" dirty="0">
                <a:solidFill>
                  <a:srgbClr val="4D4D4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lang="zh-TW" altLang="en-US" sz="20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693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146436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策略群組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849A70-2F9A-F113-5E61-0A4E04B704AA}"/>
              </a:ext>
            </a:extLst>
          </p:cNvPr>
          <p:cNvGrpSpPr/>
          <p:nvPr/>
        </p:nvGrpSpPr>
        <p:grpSpPr>
          <a:xfrm>
            <a:off x="1762725" y="707941"/>
            <a:ext cx="5091945" cy="4196640"/>
            <a:chOff x="3831368" y="605867"/>
            <a:chExt cx="5091945" cy="4196640"/>
          </a:xfrm>
        </p:grpSpPr>
        <p:grpSp>
          <p:nvGrpSpPr>
            <p:cNvPr id="5" name="群組 4"/>
            <p:cNvGrpSpPr/>
            <p:nvPr/>
          </p:nvGrpSpPr>
          <p:grpSpPr>
            <a:xfrm>
              <a:off x="3831368" y="605867"/>
              <a:ext cx="5091945" cy="4196640"/>
              <a:chOff x="3191288" y="565502"/>
              <a:chExt cx="5091945" cy="4196640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3760728" y="565502"/>
                <a:ext cx="4522505" cy="3834121"/>
                <a:chOff x="3196963" y="269324"/>
                <a:chExt cx="4522505" cy="3834121"/>
              </a:xfrm>
            </p:grpSpPr>
            <p:cxnSp>
              <p:nvCxnSpPr>
                <p:cNvPr id="31" name="直線接點 30"/>
                <p:cNvCxnSpPr/>
                <p:nvPr/>
              </p:nvCxnSpPr>
              <p:spPr>
                <a:xfrm>
                  <a:off x="3203838" y="269324"/>
                  <a:ext cx="0" cy="383412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/>
                <p:cNvCxnSpPr/>
                <p:nvPr/>
              </p:nvCxnSpPr>
              <p:spPr>
                <a:xfrm flipH="1">
                  <a:off x="3196963" y="4078873"/>
                  <a:ext cx="4522505" cy="1676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字方塊 6"/>
              <p:cNvSpPr txBox="1"/>
              <p:nvPr/>
            </p:nvSpPr>
            <p:spPr>
              <a:xfrm>
                <a:off x="3191288" y="2205563"/>
                <a:ext cx="461665" cy="5539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品牌</a:t>
                </a: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361814" y="4373165"/>
                <a:ext cx="1125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使用率低</a:t>
                </a: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7143968" y="4392810"/>
                <a:ext cx="1134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使用率高</a:t>
                </a:r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6711355" y="2155395"/>
                <a:ext cx="851157" cy="341890"/>
                <a:chOff x="6583377" y="2002500"/>
                <a:chExt cx="851157" cy="341890"/>
              </a:xfrm>
            </p:grpSpPr>
            <p:sp>
              <p:nvSpPr>
                <p:cNvPr id="29" name="橢圓 28"/>
                <p:cNvSpPr/>
                <p:nvPr/>
              </p:nvSpPr>
              <p:spPr>
                <a:xfrm>
                  <a:off x="6583377" y="2002500"/>
                  <a:ext cx="837089" cy="3418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文字方塊 29"/>
                <p:cNvSpPr txBox="1"/>
                <p:nvPr/>
              </p:nvSpPr>
              <p:spPr>
                <a:xfrm>
                  <a:off x="6597445" y="2013283"/>
                  <a:ext cx="83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Disney+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5230423" y="809960"/>
                <a:ext cx="910827" cy="491245"/>
                <a:chOff x="5432393" y="517371"/>
                <a:chExt cx="910827" cy="491245"/>
              </a:xfrm>
            </p:grpSpPr>
            <p:sp>
              <p:nvSpPr>
                <p:cNvPr id="27" name="橢圓 26"/>
                <p:cNvSpPr/>
                <p:nvPr/>
              </p:nvSpPr>
              <p:spPr>
                <a:xfrm>
                  <a:off x="5463189" y="517371"/>
                  <a:ext cx="849235" cy="4912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5432393" y="609105"/>
                  <a:ext cx="9108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YouTube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7237483" y="1206844"/>
                <a:ext cx="794764" cy="426262"/>
                <a:chOff x="7362612" y="522880"/>
                <a:chExt cx="794764" cy="426262"/>
              </a:xfrm>
            </p:grpSpPr>
            <p:sp>
              <p:nvSpPr>
                <p:cNvPr id="25" name="橢圓 24"/>
                <p:cNvSpPr/>
                <p:nvPr/>
              </p:nvSpPr>
              <p:spPr>
                <a:xfrm>
                  <a:off x="7362612" y="522880"/>
                  <a:ext cx="794764" cy="4262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7418394" y="582123"/>
                  <a:ext cx="6832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Netflix</a:t>
                  </a:r>
                  <a:endParaRPr lang="zh-TW" altLang="en-US" dirty="0"/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5486389" y="2190565"/>
                <a:ext cx="848756" cy="344745"/>
                <a:chOff x="3888015" y="2613041"/>
                <a:chExt cx="1038763" cy="616697"/>
              </a:xfrm>
            </p:grpSpPr>
            <p:sp>
              <p:nvSpPr>
                <p:cNvPr id="23" name="橢圓 22"/>
                <p:cNvSpPr/>
                <p:nvPr/>
              </p:nvSpPr>
              <p:spPr>
                <a:xfrm>
                  <a:off x="3891759" y="2613041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3888015" y="2659778"/>
                  <a:ext cx="10387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Twitch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6134463" y="1782946"/>
                <a:ext cx="721672" cy="472397"/>
                <a:chOff x="2639783" y="3348925"/>
                <a:chExt cx="721672" cy="472397"/>
              </a:xfrm>
            </p:grpSpPr>
            <p:sp>
              <p:nvSpPr>
                <p:cNvPr id="21" name="橢圓 20"/>
                <p:cNvSpPr/>
                <p:nvPr/>
              </p:nvSpPr>
              <p:spPr>
                <a:xfrm>
                  <a:off x="2646570" y="3348925"/>
                  <a:ext cx="708099" cy="4723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2639783" y="3431235"/>
                  <a:ext cx="7216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TikTok</a:t>
                  </a:r>
                  <a:endParaRPr lang="zh-TW" altLang="en-US" dirty="0"/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4015574" y="3470672"/>
                <a:ext cx="1038763" cy="616697"/>
                <a:chOff x="4033943" y="3304834"/>
                <a:chExt cx="1038763" cy="616697"/>
              </a:xfrm>
            </p:grpSpPr>
            <p:sp>
              <p:nvSpPr>
                <p:cNvPr id="19" name="橢圓 18"/>
                <p:cNvSpPr/>
                <p:nvPr/>
              </p:nvSpPr>
              <p:spPr>
                <a:xfrm>
                  <a:off x="4037686" y="3304834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文字方塊 19"/>
                <p:cNvSpPr txBox="1"/>
                <p:nvPr/>
              </p:nvSpPr>
              <p:spPr>
                <a:xfrm>
                  <a:off x="4033943" y="3351572"/>
                  <a:ext cx="10387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巴哈姆特動漫瘋</a:t>
                  </a:r>
                </a:p>
              </p:txBody>
            </p:sp>
          </p:grpSp>
          <p:grpSp>
            <p:nvGrpSpPr>
              <p:cNvPr id="16" name="群組 15"/>
              <p:cNvGrpSpPr/>
              <p:nvPr/>
            </p:nvGrpSpPr>
            <p:grpSpPr>
              <a:xfrm>
                <a:off x="4618280" y="3019732"/>
                <a:ext cx="990914" cy="566161"/>
                <a:chOff x="4033943" y="3304834"/>
                <a:chExt cx="1038763" cy="982699"/>
              </a:xfrm>
            </p:grpSpPr>
            <p:sp>
              <p:nvSpPr>
                <p:cNvPr id="17" name="橢圓 16"/>
                <p:cNvSpPr/>
                <p:nvPr/>
              </p:nvSpPr>
              <p:spPr>
                <a:xfrm>
                  <a:off x="4037686" y="3304834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4033943" y="3351571"/>
                  <a:ext cx="1038763" cy="9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嗶哩嗶哩</a:t>
                  </a:r>
                </a:p>
              </p:txBody>
            </p:sp>
          </p:grpSp>
        </p:grpSp>
        <p:cxnSp>
          <p:nvCxnSpPr>
            <p:cNvPr id="33" name="直線接點 32"/>
            <p:cNvCxnSpPr/>
            <p:nvPr/>
          </p:nvCxnSpPr>
          <p:spPr>
            <a:xfrm>
              <a:off x="5472649" y="1247209"/>
              <a:ext cx="3334467" cy="62971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4407683" y="10158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移動障礙</a:t>
              </a:r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V="1">
              <a:off x="5794369" y="1535633"/>
              <a:ext cx="343115" cy="13875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5029805" y="1460340"/>
              <a:ext cx="944975" cy="19779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6542060" y="1629253"/>
              <a:ext cx="73965" cy="48123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/>
            <p:nvPr/>
          </p:nvCxnSpPr>
          <p:spPr>
            <a:xfrm flipV="1">
              <a:off x="7945652" y="1811300"/>
              <a:ext cx="165638" cy="36784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V="1">
              <a:off x="7260857" y="1644184"/>
              <a:ext cx="67578" cy="12644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822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1" y="1580288"/>
            <a:ext cx="2628078" cy="1632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生命週期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06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87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產品生命週期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5308E57-D162-4FBD-A06B-EF81751850FF}"/>
              </a:ext>
            </a:extLst>
          </p:cNvPr>
          <p:cNvGrpSpPr/>
          <p:nvPr/>
        </p:nvGrpSpPr>
        <p:grpSpPr>
          <a:xfrm>
            <a:off x="1257300" y="1336699"/>
            <a:ext cx="6629400" cy="3059850"/>
            <a:chOff x="1209261" y="1290979"/>
            <a:chExt cx="6629400" cy="3059850"/>
          </a:xfrm>
        </p:grpSpPr>
        <p:pic>
          <p:nvPicPr>
            <p:cNvPr id="7" name="圖片 6" descr="一張含有 文字, 美工圖案 的圖片&#10;&#10;自動產生的描述">
              <a:extLst>
                <a:ext uri="{FF2B5EF4-FFF2-40B4-BE49-F238E27FC236}">
                  <a16:creationId xmlns:a16="http://schemas.microsoft.com/office/drawing/2014/main" id="{E518C217-8D37-098E-BBBC-B61D15E6F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01" b="95545" l="9902" r="93220">
                          <a14:foregroundMark x1="21766" y1="43069" x2="21766" y2="43069"/>
                          <a14:foregroundMark x1="21855" y1="50743" x2="22302" y2="54208"/>
                          <a14:foregroundMark x1="22837" y1="56931" x2="23372" y2="58416"/>
                          <a14:foregroundMark x1="18644" y1="30446" x2="20071" y2="36139"/>
                          <a14:foregroundMark x1="21053" y1="39851" x2="22926" y2="44802"/>
                          <a14:foregroundMark x1="22569" y1="40099" x2="24888" y2="42822"/>
                          <a14:foregroundMark x1="20071" y1="31188" x2="22391" y2="37624"/>
                          <a14:foregroundMark x1="25959" y1="42327" x2="28814" y2="45050"/>
                          <a14:foregroundMark x1="29438" y1="44554" x2="29884" y2="45050"/>
                          <a14:foregroundMark x1="25781" y1="58416" x2="26227" y2="58911"/>
                          <a14:foregroundMark x1="30598" y1="71782" x2="30598" y2="71782"/>
                          <a14:foregroundMark x1="17306" y1="73267" x2="17306" y2="73267"/>
                          <a14:foregroundMark x1="32917" y1="82426" x2="32917" y2="82426"/>
                          <a14:foregroundMark x1="31668" y1="78713" x2="31668" y2="78713"/>
                          <a14:foregroundMark x1="32025" y1="76980" x2="30419" y2="86881"/>
                          <a14:foregroundMark x1="25959" y1="90347" x2="19804" y2="92822"/>
                          <a14:foregroundMark x1="44246" y1="72772" x2="44603" y2="93564"/>
                          <a14:foregroundMark x1="44603" y1="93564" x2="44425" y2="94554"/>
                          <a14:foregroundMark x1="63426" y1="85644" x2="61641" y2="95545"/>
                          <a14:foregroundMark x1="41302" y1="93812" x2="47012" y2="94554"/>
                          <a14:foregroundMark x1="80018" y1="73020" x2="83408" y2="94307"/>
                          <a14:foregroundMark x1="89117" y1="84653" x2="85013" y2="93564"/>
                          <a14:foregroundMark x1="92953" y1="80941" x2="92953" y2="80941"/>
                          <a14:foregroundMark x1="93220" y1="81931" x2="93220" y2="81931"/>
                          <a14:foregroundMark x1="28724" y1="62871" x2="28724" y2="62871"/>
                          <a14:foregroundMark x1="16949" y1="73267" x2="16949" y2="73267"/>
                          <a14:foregroundMark x1="23372" y1="47030" x2="23372" y2="47030"/>
                          <a14:foregroundMark x1="17038" y1="73515" x2="17038" y2="73515"/>
                          <a14:foregroundMark x1="17038" y1="73515" x2="17038" y2="73515"/>
                          <a14:foregroundMark x1="16771" y1="74010" x2="16771" y2="74010"/>
                        </a14:backgroundRemoval>
                      </a14:imgEffect>
                    </a14:imgLayer>
                  </a14:imgProps>
                </a:ext>
              </a:extLst>
            </a:blip>
            <a:srcRect l="13033" t="24741" r="5721"/>
            <a:stretch/>
          </p:blipFill>
          <p:spPr>
            <a:xfrm>
              <a:off x="1209261" y="1290979"/>
              <a:ext cx="6629400" cy="221316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A7B9E07-51F4-9E92-694B-A47DDC0E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662" y="3568149"/>
              <a:ext cx="659486" cy="659486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B2CEAAA1-90AE-EF1C-1E3E-4C950701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04051" y="3536755"/>
              <a:ext cx="666850" cy="66685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3FE9C6E-82F1-D04D-99A3-89516FA23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12471" y="3472184"/>
              <a:ext cx="808985" cy="808985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0B92726-8C9B-46F1-4ED3-FD8F89A2C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39830" y="3273106"/>
              <a:ext cx="1061090" cy="107772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392ADD-F2DD-496B-0866-A1BDA575F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93414" y="3600180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770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16350" y="2037272"/>
            <a:ext cx="2628078" cy="747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期末總結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+mj-lt"/>
              </a:rPr>
              <a:t>07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516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28546" y="11345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評分：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117975" y="3494426"/>
            <a:ext cx="536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對於我們來說，替代品的威脅和買方的議價能力，在「串流平台」市場上，我們有利去抗衡。反倒是業內競爭與潛在進入者的威脅，需要思考應對方法，才有利在這個市場上持續生存。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5A3679E-7036-A074-B8ED-18AAE0086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515613"/>
              </p:ext>
            </p:extLst>
          </p:nvPr>
        </p:nvGraphicFramePr>
        <p:xfrm>
          <a:off x="1685834" y="1064149"/>
          <a:ext cx="6096000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38587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92339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04938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五力分析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總平均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79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潛在進入者威脅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65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替代品的威脅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6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30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買方的議價能力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6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供應商議價能力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5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業內競爭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ea typeface="標楷體" panose="03000509000000000000" pitchFamily="65" charset="-120"/>
                        </a:rPr>
                        <a:t>4</a:t>
                      </a:r>
                      <a:endParaRPr lang="zh-TW" altLang="en-US" baseline="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59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5" y="67730"/>
            <a:ext cx="2562135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>
                <a:latin typeface="Arial" panose="020B0604020202020204" pitchFamily="34" charset="0"/>
                <a:ea typeface="標楷體" panose="03000509000000000000" pitchFamily="65" charset="-120"/>
              </a:rPr>
              <a:t>適合發展的位置：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C4EFDF-781A-F730-32E5-0CE0F6ECC8E4}"/>
              </a:ext>
            </a:extLst>
          </p:cNvPr>
          <p:cNvGrpSpPr/>
          <p:nvPr/>
        </p:nvGrpSpPr>
        <p:grpSpPr>
          <a:xfrm>
            <a:off x="1896487" y="707941"/>
            <a:ext cx="5091945" cy="4196640"/>
            <a:chOff x="3652864" y="646064"/>
            <a:chExt cx="5091945" cy="4196640"/>
          </a:xfrm>
        </p:grpSpPr>
        <p:grpSp>
          <p:nvGrpSpPr>
            <p:cNvPr id="5" name="群組 4"/>
            <p:cNvGrpSpPr/>
            <p:nvPr/>
          </p:nvGrpSpPr>
          <p:grpSpPr>
            <a:xfrm>
              <a:off x="3652864" y="646064"/>
              <a:ext cx="5091945" cy="4196640"/>
              <a:chOff x="3191288" y="565502"/>
              <a:chExt cx="5091945" cy="4196640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3760728" y="565502"/>
                <a:ext cx="4522505" cy="3834121"/>
                <a:chOff x="3196963" y="269324"/>
                <a:chExt cx="4522505" cy="3834121"/>
              </a:xfrm>
            </p:grpSpPr>
            <p:cxnSp>
              <p:nvCxnSpPr>
                <p:cNvPr id="31" name="直線接點 30"/>
                <p:cNvCxnSpPr/>
                <p:nvPr/>
              </p:nvCxnSpPr>
              <p:spPr>
                <a:xfrm>
                  <a:off x="3203838" y="269324"/>
                  <a:ext cx="0" cy="3834121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接點 31"/>
                <p:cNvCxnSpPr/>
                <p:nvPr/>
              </p:nvCxnSpPr>
              <p:spPr>
                <a:xfrm flipH="1">
                  <a:off x="3196963" y="4078873"/>
                  <a:ext cx="4522505" cy="1676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字方塊 6"/>
              <p:cNvSpPr txBox="1"/>
              <p:nvPr/>
            </p:nvSpPr>
            <p:spPr>
              <a:xfrm>
                <a:off x="3191288" y="2205563"/>
                <a:ext cx="461665" cy="553998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品牌</a:t>
                </a: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361814" y="4373165"/>
                <a:ext cx="1125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使用率低</a:t>
                </a: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7143968" y="4392810"/>
                <a:ext cx="1134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dirty="0">
                    <a:solidFill>
                      <a:schemeClr val="bg1"/>
                    </a:solidFill>
                    <a:ea typeface="標楷體" panose="03000509000000000000" pitchFamily="65" charset="-120"/>
                  </a:rPr>
                  <a:t>使用率高</a:t>
                </a:r>
              </a:p>
            </p:txBody>
          </p:sp>
          <p:grpSp>
            <p:nvGrpSpPr>
              <p:cNvPr id="10" name="群組 9"/>
              <p:cNvGrpSpPr/>
              <p:nvPr/>
            </p:nvGrpSpPr>
            <p:grpSpPr>
              <a:xfrm>
                <a:off x="6711355" y="2155395"/>
                <a:ext cx="851157" cy="341890"/>
                <a:chOff x="6583377" y="2002500"/>
                <a:chExt cx="851157" cy="341890"/>
              </a:xfrm>
            </p:grpSpPr>
            <p:sp>
              <p:nvSpPr>
                <p:cNvPr id="29" name="橢圓 28"/>
                <p:cNvSpPr/>
                <p:nvPr/>
              </p:nvSpPr>
              <p:spPr>
                <a:xfrm>
                  <a:off x="6583377" y="2002500"/>
                  <a:ext cx="837089" cy="3418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文字方塊 29"/>
                <p:cNvSpPr txBox="1"/>
                <p:nvPr/>
              </p:nvSpPr>
              <p:spPr>
                <a:xfrm>
                  <a:off x="6597445" y="2013283"/>
                  <a:ext cx="83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Disney+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5230423" y="809960"/>
                <a:ext cx="910827" cy="491245"/>
                <a:chOff x="5432393" y="517371"/>
                <a:chExt cx="910827" cy="491245"/>
              </a:xfrm>
            </p:grpSpPr>
            <p:sp>
              <p:nvSpPr>
                <p:cNvPr id="27" name="橢圓 26"/>
                <p:cNvSpPr/>
                <p:nvPr/>
              </p:nvSpPr>
              <p:spPr>
                <a:xfrm>
                  <a:off x="5463189" y="517371"/>
                  <a:ext cx="849235" cy="4912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5432393" y="609105"/>
                  <a:ext cx="9108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YouTube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7237483" y="1206844"/>
                <a:ext cx="794764" cy="426262"/>
                <a:chOff x="7362612" y="522880"/>
                <a:chExt cx="794764" cy="426262"/>
              </a:xfrm>
            </p:grpSpPr>
            <p:sp>
              <p:nvSpPr>
                <p:cNvPr id="25" name="橢圓 24"/>
                <p:cNvSpPr/>
                <p:nvPr/>
              </p:nvSpPr>
              <p:spPr>
                <a:xfrm>
                  <a:off x="7362612" y="522880"/>
                  <a:ext cx="794764" cy="42626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>
                  <a:off x="7418394" y="582123"/>
                  <a:ext cx="6832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Netflix</a:t>
                  </a:r>
                  <a:endParaRPr lang="zh-TW" altLang="en-US" dirty="0"/>
                </a:p>
              </p:txBody>
            </p:sp>
          </p:grpSp>
          <p:grpSp>
            <p:nvGrpSpPr>
              <p:cNvPr id="13" name="群組 12"/>
              <p:cNvGrpSpPr/>
              <p:nvPr/>
            </p:nvGrpSpPr>
            <p:grpSpPr>
              <a:xfrm>
                <a:off x="5486389" y="2190565"/>
                <a:ext cx="848756" cy="344745"/>
                <a:chOff x="3888015" y="2613041"/>
                <a:chExt cx="1038763" cy="616697"/>
              </a:xfrm>
            </p:grpSpPr>
            <p:sp>
              <p:nvSpPr>
                <p:cNvPr id="23" name="橢圓 22"/>
                <p:cNvSpPr/>
                <p:nvPr/>
              </p:nvSpPr>
              <p:spPr>
                <a:xfrm>
                  <a:off x="3891759" y="2613041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3888015" y="2659778"/>
                  <a:ext cx="10387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/>
                    <a:t>Twitch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6134463" y="1782946"/>
                <a:ext cx="721672" cy="472397"/>
                <a:chOff x="2639783" y="3348925"/>
                <a:chExt cx="721672" cy="472397"/>
              </a:xfrm>
            </p:grpSpPr>
            <p:sp>
              <p:nvSpPr>
                <p:cNvPr id="21" name="橢圓 20"/>
                <p:cNvSpPr/>
                <p:nvPr/>
              </p:nvSpPr>
              <p:spPr>
                <a:xfrm>
                  <a:off x="2646570" y="3348925"/>
                  <a:ext cx="708099" cy="4723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文字方塊 21"/>
                <p:cNvSpPr txBox="1"/>
                <p:nvPr/>
              </p:nvSpPr>
              <p:spPr>
                <a:xfrm>
                  <a:off x="2639783" y="3431235"/>
                  <a:ext cx="7216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 err="1"/>
                    <a:t>TikTok</a:t>
                  </a:r>
                  <a:endParaRPr lang="zh-TW" altLang="en-US" dirty="0"/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>
                <a:off x="4015574" y="3470672"/>
                <a:ext cx="1038763" cy="616697"/>
                <a:chOff x="4033943" y="3304834"/>
                <a:chExt cx="1038763" cy="616697"/>
              </a:xfrm>
            </p:grpSpPr>
            <p:sp>
              <p:nvSpPr>
                <p:cNvPr id="19" name="橢圓 18"/>
                <p:cNvSpPr/>
                <p:nvPr/>
              </p:nvSpPr>
              <p:spPr>
                <a:xfrm>
                  <a:off x="4037686" y="3304834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0" name="文字方塊 19"/>
                <p:cNvSpPr txBox="1"/>
                <p:nvPr/>
              </p:nvSpPr>
              <p:spPr>
                <a:xfrm>
                  <a:off x="4033943" y="3351572"/>
                  <a:ext cx="10387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巴哈姆特動漫瘋</a:t>
                  </a:r>
                </a:p>
              </p:txBody>
            </p:sp>
          </p:grpSp>
          <p:grpSp>
            <p:nvGrpSpPr>
              <p:cNvPr id="16" name="群組 15"/>
              <p:cNvGrpSpPr/>
              <p:nvPr/>
            </p:nvGrpSpPr>
            <p:grpSpPr>
              <a:xfrm>
                <a:off x="4618280" y="3019732"/>
                <a:ext cx="990914" cy="566161"/>
                <a:chOff x="4033943" y="3304834"/>
                <a:chExt cx="1038763" cy="982699"/>
              </a:xfrm>
            </p:grpSpPr>
            <p:sp>
              <p:nvSpPr>
                <p:cNvPr id="17" name="橢圓 16"/>
                <p:cNvSpPr/>
                <p:nvPr/>
              </p:nvSpPr>
              <p:spPr>
                <a:xfrm>
                  <a:off x="4037686" y="3304834"/>
                  <a:ext cx="1031277" cy="6166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>
                  <a:off x="4033943" y="3351571"/>
                  <a:ext cx="1038763" cy="9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dirty="0"/>
                    <a:t>嗶哩嗶哩</a:t>
                  </a:r>
                </a:p>
              </p:txBody>
            </p:sp>
          </p:grpSp>
        </p:grpSp>
        <p:grpSp>
          <p:nvGrpSpPr>
            <p:cNvPr id="36" name="群組 35"/>
            <p:cNvGrpSpPr/>
            <p:nvPr/>
          </p:nvGrpSpPr>
          <p:grpSpPr>
            <a:xfrm>
              <a:off x="7778432" y="2563124"/>
              <a:ext cx="849235" cy="491245"/>
              <a:chOff x="6956875" y="715379"/>
              <a:chExt cx="849235" cy="491245"/>
            </a:xfrm>
          </p:grpSpPr>
          <p:sp>
            <p:nvSpPr>
              <p:cNvPr id="33" name="橢圓 32"/>
              <p:cNvSpPr/>
              <p:nvPr/>
            </p:nvSpPr>
            <p:spPr>
              <a:xfrm>
                <a:off x="6956875" y="715379"/>
                <a:ext cx="849235" cy="4912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7109622" y="807112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/>
                  <a:t>自己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5221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59026" y="67730"/>
            <a:ext cx="2100470" cy="491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是否適合投入：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9063" y="889678"/>
            <a:ext cx="85658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適合。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在以前科技還沒那麼發達的時候，大家的休閒活動不外乎就是出門踏青、與朋友聚餐、看電影等等。 但現在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3C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科技越來越進步，人們對這類產品的依賴性也越來越高，休閒活動也從往外跑逐漸轉為在家宅。「串流影音平台」，就是近年來人們熱愛的程式，且像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Netflix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chemeClr val="bg1"/>
                </a:solidFill>
                <a:ea typeface="標楷體" panose="03000509000000000000" pitchFamily="65" charset="-120"/>
              </a:rPr>
              <a:t>Disney+</a:t>
            </a: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這兩類提供其他影音平台看不到的影片，熱度更高。因此我們認為，「影音串流技術」是適合投入的產業。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  <a:p>
            <a:pPr marL="444500" indent="457200">
              <a:lnSpc>
                <a:spcPts val="3000"/>
              </a:lnSpc>
            </a:pPr>
            <a:r>
              <a:rPr lang="zh-TW" altLang="en-US" sz="1800" dirty="0">
                <a:solidFill>
                  <a:schemeClr val="bg1"/>
                </a:solidFill>
                <a:ea typeface="標楷體" panose="03000509000000000000" pitchFamily="65" charset="-120"/>
              </a:rPr>
              <a:t>我們也建議，未來「影音串流技術」可與遊戲產業異業結盟，推出跟影片劇情有相關性的遊戲。讓看完影片意猶未盡的觀眾們，可以玩手遊過過癮。</a:t>
            </a:r>
            <a:endParaRPr lang="en-US" altLang="zh-TW" sz="1800" dirty="0">
              <a:solidFill>
                <a:schemeClr val="bg1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254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043989" y="0"/>
            <a:ext cx="6100011" cy="5143500"/>
          </a:xfrm>
          <a:prstGeom prst="rect">
            <a:avLst/>
          </a:prstGeom>
          <a:solidFill>
            <a:srgbClr val="EA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 dirty="0">
              <a:solidFill>
                <a:srgbClr val="4D4D4D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70548" y="1637159"/>
            <a:ext cx="7202905" cy="1869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6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結束</a:t>
            </a:r>
            <a:r>
              <a:rPr lang="zh-TW" altLang="en-US" sz="4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  </a:t>
            </a:r>
            <a:r>
              <a:rPr lang="en-US" altLang="zh-TW" sz="4800" b="1" dirty="0">
                <a:solidFill>
                  <a:srgbClr val="002845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End</a:t>
            </a:r>
            <a:endParaRPr lang="zh-TW" altLang="en-US" sz="2800" b="1" dirty="0">
              <a:solidFill>
                <a:srgbClr val="002845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28700" y="3962400"/>
            <a:ext cx="6772275" cy="285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9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01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84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160EAF9-49DC-C7F0-A03F-60CF6B2D3140}"/>
              </a:ext>
            </a:extLst>
          </p:cNvPr>
          <p:cNvGrpSpPr/>
          <p:nvPr/>
        </p:nvGrpSpPr>
        <p:grpSpPr>
          <a:xfrm>
            <a:off x="220717" y="562804"/>
            <a:ext cx="8757745" cy="4173290"/>
            <a:chOff x="349135" y="733511"/>
            <a:chExt cx="6676095" cy="417329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E364314-0A5E-06FE-0A16-B145B09CCE6A}"/>
                </a:ext>
              </a:extLst>
            </p:cNvPr>
            <p:cNvSpPr txBox="1"/>
            <p:nvPr/>
          </p:nvSpPr>
          <p:spPr>
            <a:xfrm>
              <a:off x="349135" y="733511"/>
              <a:ext cx="282913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組員名稱：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C109193104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鄭怡芳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商資三甲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C109193110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張珈薰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F1D7ED2-953A-F688-F0C3-B2A60F15030B}"/>
                </a:ext>
              </a:extLst>
            </p:cNvPr>
            <p:cNvSpPr txBox="1"/>
            <p:nvPr/>
          </p:nvSpPr>
          <p:spPr>
            <a:xfrm>
              <a:off x="349135" y="1602474"/>
              <a:ext cx="501892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選擇產業：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大類：出版影音及資通訊業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(J)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2.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中類：資訊服務業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(63)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   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3.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小類：入口網站經營、資料處理、主機及網站代管服務業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(631)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   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4.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細類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資料處理、主機及網站代管服務業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sym typeface="Wingdings" panose="05000000000000000000" pitchFamily="2" charset="2"/>
                </a:rPr>
                <a:t>(6312)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1806762-C4CC-FF6F-48F8-A7D4BC957A96}"/>
                </a:ext>
              </a:extLst>
            </p:cNvPr>
            <p:cNvSpPr txBox="1"/>
            <p:nvPr/>
          </p:nvSpPr>
          <p:spPr>
            <a:xfrm>
              <a:off x="391198" y="3029364"/>
              <a:ext cx="663403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討論過程：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   因為我們都是對資訊有興趣，而且大學也讀資管系，所以就想做跟</a:t>
              </a:r>
              <a:r>
                <a:rPr lang="zh-TW" altLang="en-US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Maven Pro"/>
                  <a:sym typeface="Maven Pro"/>
                </a:rPr>
                <a:t>資訊類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有關的產業分析。而資訊類的應用方面太廣泛，加上近期課堂內容收穫許多，想從細類的參考經濟活動選出一項產業來探討，因此我們選擇「</a:t>
              </a:r>
              <a:r>
                <a:rPr lang="zh-TW" alt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線上影音串流服務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」。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參考來源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endPara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https://mobile.stat.gov.tw/StandardIndustrialClassificationContent.aspx?RID=11&amp;PID=NjMxMg==&amp;Level=4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" name="Google Shape;438;p25">
            <a:extLst>
              <a:ext uri="{FF2B5EF4-FFF2-40B4-BE49-F238E27FC236}">
                <a16:creationId xmlns:a16="http://schemas.microsoft.com/office/drawing/2014/main" id="{F02CEA2A-684A-7539-E45C-B1FB9E8725FB}"/>
              </a:ext>
            </a:extLst>
          </p:cNvPr>
          <p:cNvSpPr/>
          <p:nvPr/>
        </p:nvSpPr>
        <p:spPr>
          <a:xfrm>
            <a:off x="275896" y="3949262"/>
            <a:ext cx="953813" cy="24436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678;p46">
            <a:extLst>
              <a:ext uri="{FF2B5EF4-FFF2-40B4-BE49-F238E27FC236}">
                <a16:creationId xmlns:a16="http://schemas.microsoft.com/office/drawing/2014/main" id="{DA40D1A0-E21B-09A5-A91B-DB8A971C43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289" y="417026"/>
            <a:ext cx="1045285" cy="104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69;p46">
            <a:extLst>
              <a:ext uri="{FF2B5EF4-FFF2-40B4-BE49-F238E27FC236}">
                <a16:creationId xmlns:a16="http://schemas.microsoft.com/office/drawing/2014/main" id="{2EFA10C9-826F-A2AB-B91D-6E86CBF0E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861" y="1466806"/>
            <a:ext cx="1073426" cy="1426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3835950" y="2021351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市場結構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1901248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1806776" y="2107801"/>
            <a:ext cx="127404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+mj-lt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+mj-lt"/>
              </a:rPr>
              <a:t>2</a:t>
            </a:r>
            <a:endParaRPr dirty="0">
              <a:solidFill>
                <a:schemeClr val="dk2"/>
              </a:solidFill>
              <a:latin typeface="+mj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/>
          <p:nvPr/>
        </p:nvCxnSpPr>
        <p:spPr>
          <a:xfrm>
            <a:off x="2457800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34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2288100" y="933036"/>
            <a:ext cx="5291801" cy="95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我們將 </a:t>
            </a:r>
            <a:r>
              <a:rPr lang="en-US" altLang="zh-TW" sz="2000" b="1" dirty="0">
                <a:latin typeface="Arial" panose="020B0604020202020204" pitchFamily="34" charset="0"/>
                <a:ea typeface="標楷體" panose="03000509000000000000" pitchFamily="65" charset="-120"/>
              </a:rPr>
              <a:t>YouTube 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當作線上影音串流服務的龍頭，它的存在絲毫不影響近年來各個影音串流平台的興起，因此我們認為是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  <a:endParaRPr sz="1800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382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市場結構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獨佔性廠商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39315F4-6985-6BDC-6F3C-8A4FC5414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" y="724485"/>
            <a:ext cx="1502451" cy="1502451"/>
          </a:xfrm>
          <a:prstGeom prst="rect">
            <a:avLst/>
          </a:prstGeom>
        </p:spPr>
      </p:pic>
      <p:sp>
        <p:nvSpPr>
          <p:cNvPr id="21" name="Google Shape;479;p27">
            <a:extLst>
              <a:ext uri="{FF2B5EF4-FFF2-40B4-BE49-F238E27FC236}">
                <a16:creationId xmlns:a16="http://schemas.microsoft.com/office/drawing/2014/main" id="{8932BDF3-D91F-7914-944B-BE4D1946A56F}"/>
              </a:ext>
            </a:extLst>
          </p:cNvPr>
          <p:cNvSpPr txBox="1">
            <a:spLocks/>
          </p:cNvSpPr>
          <p:nvPr/>
        </p:nvSpPr>
        <p:spPr>
          <a:xfrm>
            <a:off x="179388" y="2402680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學派</a:t>
            </a:r>
            <a:r>
              <a:rPr lang="en-US" altLang="zh-TW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-</a:t>
            </a: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</a:p>
        </p:txBody>
      </p:sp>
      <p:sp>
        <p:nvSpPr>
          <p:cNvPr id="22" name="Google Shape;475;p27">
            <a:extLst>
              <a:ext uri="{FF2B5EF4-FFF2-40B4-BE49-F238E27FC236}">
                <a16:creationId xmlns:a16="http://schemas.microsoft.com/office/drawing/2014/main" id="{AB7E78D3-22B5-8449-918F-FF8C495B6210}"/>
              </a:ext>
            </a:extLst>
          </p:cNvPr>
          <p:cNvSpPr txBox="1">
            <a:spLocks/>
          </p:cNvSpPr>
          <p:nvPr/>
        </p:nvSpPr>
        <p:spPr>
          <a:xfrm>
            <a:off x="2288100" y="3206229"/>
            <a:ext cx="5462869" cy="11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因為近年來影音平台的廣告越來越多，且幾乎所有客群都不喜愛等待廣告，因此影音平台就開始推出儲值就不用等廣告的方案。所以我們認為這類產業是</a:t>
            </a:r>
            <a:r>
              <a:rPr lang="zh-TW" altLang="en-US" sz="18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哈佛學派</a:t>
            </a:r>
            <a:r>
              <a:rPr lang="zh-TW" altLang="en-US" sz="1800" dirty="0">
                <a:latin typeface="Arial" panose="020B0604020202020204" pitchFamily="34" charset="0"/>
                <a:ea typeface="標楷體" panose="03000509000000000000" pitchFamily="65" charset="-120"/>
              </a:rPr>
              <a:t>。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707804-3843-769A-D93A-F50A7146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7198" y="3113249"/>
            <a:ext cx="2001161" cy="1568286"/>
          </a:xfrm>
          <a:prstGeom prst="rect">
            <a:avLst/>
          </a:prstGeom>
        </p:spPr>
      </p:pic>
      <p:sp>
        <p:nvSpPr>
          <p:cNvPr id="3" name="Google Shape;1057;p35">
            <a:extLst>
              <a:ext uri="{FF2B5EF4-FFF2-40B4-BE49-F238E27FC236}">
                <a16:creationId xmlns:a16="http://schemas.microsoft.com/office/drawing/2014/main" id="{22568D8C-3218-4AAF-F38E-AE4BBDF3249A}"/>
              </a:ext>
            </a:extLst>
          </p:cNvPr>
          <p:cNvSpPr/>
          <p:nvPr/>
        </p:nvSpPr>
        <p:spPr>
          <a:xfrm>
            <a:off x="7658869" y="3195213"/>
            <a:ext cx="184200" cy="1104600"/>
          </a:xfrm>
          <a:prstGeom prst="rightBrace">
            <a:avLst>
              <a:gd name="adj1" fmla="val 0"/>
              <a:gd name="adj2" fmla="val 84884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1058;p35">
            <a:extLst>
              <a:ext uri="{FF2B5EF4-FFF2-40B4-BE49-F238E27FC236}">
                <a16:creationId xmlns:a16="http://schemas.microsoft.com/office/drawing/2014/main" id="{178C1A08-6A87-5017-E75E-A425EA6A7112}"/>
              </a:ext>
            </a:extLst>
          </p:cNvPr>
          <p:cNvCxnSpPr>
            <a:stCxn id="3" idx="1"/>
          </p:cNvCxnSpPr>
          <p:nvPr/>
        </p:nvCxnSpPr>
        <p:spPr>
          <a:xfrm>
            <a:off x="7843069" y="4132842"/>
            <a:ext cx="1774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投影片編號版面配置區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039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1450" y="120206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產業內各平台分布區域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540376"/>
              </p:ext>
            </p:extLst>
          </p:nvPr>
        </p:nvGraphicFramePr>
        <p:xfrm>
          <a:off x="1476000" y="1079905"/>
          <a:ext cx="6192000" cy="360000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3096000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較多人使用的區域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台灣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中國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全球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1829553" y="1560887"/>
            <a:ext cx="540000" cy="3034642"/>
            <a:chOff x="1822927" y="1613896"/>
            <a:chExt cx="540000" cy="303464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249" y="2109679"/>
              <a:ext cx="373625" cy="324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342" y="2524700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9342" y="3280222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5175" y="3870221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360538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4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179388" y="122744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Arial" panose="020B0604020202020204" pitchFamily="34" charset="0"/>
                <a:ea typeface="標楷體" panose="03000509000000000000" pitchFamily="65" charset="-120"/>
              </a:rPr>
              <a:t>主要特色服務或產品</a:t>
            </a:r>
            <a:endParaRPr sz="2400" b="1" dirty="0"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4BEFE9-D08D-D655-A9B5-933955E68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64497"/>
              </p:ext>
            </p:extLst>
          </p:nvPr>
        </p:nvGraphicFramePr>
        <p:xfrm>
          <a:off x="612000" y="864649"/>
          <a:ext cx="7920000" cy="3668160"/>
        </p:xfrm>
        <a:graphic>
          <a:graphicData uri="http://schemas.openxmlformats.org/drawingml/2006/table">
            <a:tbl>
              <a:tblPr firstRow="1" bandRow="1">
                <a:tableStyleId>{F426CB1B-1369-4733-BBA3-90EF2DB0F9F4}</a:tableStyleId>
              </a:tblPr>
              <a:tblGrid>
                <a:gridCol w="2295506">
                  <a:extLst>
                    <a:ext uri="{9D8B030D-6E8A-4147-A177-3AD203B41FA5}">
                      <a16:colId xmlns:a16="http://schemas.microsoft.com/office/drawing/2014/main" val="3837845904"/>
                    </a:ext>
                  </a:extLst>
                </a:gridCol>
                <a:gridCol w="2139982">
                  <a:extLst>
                    <a:ext uri="{9D8B030D-6E8A-4147-A177-3AD203B41FA5}">
                      <a16:colId xmlns:a16="http://schemas.microsoft.com/office/drawing/2014/main" val="3457833054"/>
                    </a:ext>
                  </a:extLst>
                </a:gridCol>
                <a:gridCol w="3484512">
                  <a:extLst>
                    <a:ext uri="{9D8B030D-6E8A-4147-A177-3AD203B41FA5}">
                      <a16:colId xmlns:a16="http://schemas.microsoft.com/office/drawing/2014/main" val="1600993861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平台名稱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特色服務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價格區間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0598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YouTube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影片、直播、短影音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179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9576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Twitch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直播、記錄檔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~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4.99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34678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Netflix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電影、美劇、原創影片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至少每月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270~390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7501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巴哈姆特動漫瘋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專播動漫影片、可投彈幕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99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297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/90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594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/180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天、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1089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/360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108933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Disney+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專播</a:t>
                      </a:r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Disney</a:t>
                      </a:r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系列影片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270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新台幣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43838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嗶哩嗶哩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影片、直播、可投彈幕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每月</a:t>
                      </a:r>
                      <a:r>
                        <a:rPr lang="en-US" altLang="zh-TW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25</a:t>
                      </a:r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人民幣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79435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TikTok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i="0" u="none" strike="noStrike" cap="none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短影音、直播</a:t>
                      </a:r>
                      <a:endParaRPr lang="zh-TW" altLang="en-US" b="1" baseline="0" dirty="0">
                        <a:solidFill>
                          <a:schemeClr val="bg1">
                            <a:lumMod val="95000"/>
                          </a:schemeClr>
                        </a:solidFill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>
                          <a:solidFill>
                            <a:schemeClr val="bg1">
                              <a:lumMod val="95000"/>
                            </a:schemeClr>
                          </a:solidFill>
                          <a:ea typeface="標楷體" panose="03000509000000000000" pitchFamily="65" charset="-120"/>
                        </a:rPr>
                        <a:t>免費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41188"/>
                  </a:ext>
                </a:extLst>
              </a:tr>
            </a:tbl>
          </a:graphicData>
        </a:graphic>
      </p:graphicFrame>
      <p:grpSp>
        <p:nvGrpSpPr>
          <p:cNvPr id="17" name="群組 16">
            <a:extLst>
              <a:ext uri="{FF2B5EF4-FFF2-40B4-BE49-F238E27FC236}">
                <a16:creationId xmlns:a16="http://schemas.microsoft.com/office/drawing/2014/main" id="{BE86D024-A571-8539-C0D1-DCE2A1783C6D}"/>
              </a:ext>
            </a:extLst>
          </p:cNvPr>
          <p:cNvGrpSpPr/>
          <p:nvPr/>
        </p:nvGrpSpPr>
        <p:grpSpPr>
          <a:xfrm>
            <a:off x="645235" y="1373452"/>
            <a:ext cx="540000" cy="3075111"/>
            <a:chOff x="1822927" y="1613896"/>
            <a:chExt cx="540000" cy="30751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0B8B217-E0BE-4BFC-4E24-430534DF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566" y="1613896"/>
              <a:ext cx="360000" cy="360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504BF80-B754-310A-2DD4-A830A560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126" y="2100030"/>
              <a:ext cx="332111" cy="2880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2A297F0-8C7C-2895-7C70-599556CC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5315" y="2479588"/>
              <a:ext cx="360000" cy="360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79B15E7-1784-4556-D215-24A7A1DF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72266" y1="33203" x2="62695" y2="33984"/>
                          <a14:backgroundMark x1="62695" y1="33984" x2="64258" y2="34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22927" y="2879905"/>
              <a:ext cx="540000" cy="54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1B2AC8D-7BF7-5C8D-1CAC-47D1674D9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9624" y1="52160" x2="79624" y2="52160"/>
                          <a14:foregroundMark x1="82132" y1="61111" x2="82132" y2="61111"/>
                          <a14:foregroundMark x1="28527" y1="53395" x2="28527" y2="53395"/>
                          <a14:foregroundMark x1="39812" y1="53086" x2="39812" y2="53086"/>
                          <a14:foregroundMark x1="40125" y1="62963" x2="40125" y2="62963"/>
                          <a14:foregroundMark x1="43260" y1="60185" x2="43260" y2="60185"/>
                          <a14:foregroundMark x1="60502" y1="61728" x2="60502" y2="61728"/>
                          <a14:foregroundMark x1="68652" y1="61728" x2="68652" y2="61728"/>
                          <a14:backgroundMark x1="63950" y1="46296" x2="49843" y2="48148"/>
                          <a14:backgroundMark x1="36364" y1="46296" x2="68652" y2="52778"/>
                          <a14:backgroundMark x1="25705" y1="57099" x2="31348" y2="60494"/>
                          <a14:backgroundMark x1="21317" y1="64815" x2="21317" y2="64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1261" y="3327189"/>
              <a:ext cx="531666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4D150B1-E262-32C6-B7DF-76FC1C72E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9" y1="37000" x2="39889" y2="37000"/>
                          <a14:foregroundMark x1="61556" y1="38667" x2="61556" y2="38667"/>
                          <a14:foregroundMark x1="53889" y1="50333" x2="53889" y2="50333"/>
                          <a14:foregroundMark x1="24444" y1="76778" x2="24444" y2="76778"/>
                          <a14:foregroundMark x1="31556" y1="80333" x2="31556" y2="80333"/>
                          <a14:foregroundMark x1="33111" y1="78444" x2="33111" y2="78444"/>
                          <a14:foregroundMark x1="31111" y1="77667" x2="31111" y2="77667"/>
                          <a14:foregroundMark x1="36111" y1="78333" x2="36111" y2="78333"/>
                          <a14:foregroundMark x1="36667" y1="81556" x2="36667" y2="81556"/>
                          <a14:foregroundMark x1="37000" y1="77667" x2="37000" y2="77667"/>
                          <a14:foregroundMark x1="39222" y1="76444" x2="39222" y2="76444"/>
                          <a14:foregroundMark x1="47111" y1="78222" x2="47111" y2="78222"/>
                          <a14:foregroundMark x1="47000" y1="80667" x2="47000" y2="80667"/>
                          <a14:foregroundMark x1="48444" y1="76778" x2="48444" y2="76778"/>
                          <a14:foregroundMark x1="51556" y1="78667" x2="51556" y2="78667"/>
                          <a14:foregroundMark x1="51444" y1="82778" x2="51444" y2="82778"/>
                          <a14:foregroundMark x1="59222" y1="76444" x2="59222" y2="76444"/>
                          <a14:foregroundMark x1="57889" y1="80333" x2="57889" y2="80333"/>
                          <a14:foregroundMark x1="62778" y1="77778" x2="62778" y2="77778"/>
                          <a14:foregroundMark x1="70444" y1="76222" x2="70444" y2="76222"/>
                          <a14:foregroundMark x1="70444" y1="79778" x2="70444" y2="797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2927" y="3933863"/>
              <a:ext cx="360000" cy="36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6310F6-79BA-CB59-4452-A752CC7E9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49566" y="4401007"/>
              <a:ext cx="288000" cy="288000"/>
            </a:xfrm>
            <a:prstGeom prst="rect">
              <a:avLst/>
            </a:prstGeom>
          </p:spPr>
        </p:pic>
      </p:grp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0854D7-2CAD-4A5C-A37B-C3B4369A08A0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133589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3974</Words>
  <Application>Microsoft Office PowerPoint</Application>
  <PresentationFormat>如螢幕大小 (16:9)</PresentationFormat>
  <Paragraphs>470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8" baseType="lpstr">
      <vt:lpstr>Fira Sans Condensed Medium</vt:lpstr>
      <vt:lpstr>微軟正黑體</vt:lpstr>
      <vt:lpstr>Fira Sans Extra Condensed Medium</vt:lpstr>
      <vt:lpstr>標楷體</vt:lpstr>
      <vt:lpstr>Maven Pro</vt:lpstr>
      <vt:lpstr>Arial</vt:lpstr>
      <vt:lpstr>Nunito Light</vt:lpstr>
      <vt:lpstr>Livvic Light</vt:lpstr>
      <vt:lpstr>Share Tech</vt:lpstr>
      <vt:lpstr>Advent Pro SemiBold</vt:lpstr>
      <vt:lpstr>Data Science Consulting by Slidesgo</vt:lpstr>
      <vt:lpstr>資料處理、主機及網站代管服務業(6312)  線上影音串流服務</vt:lpstr>
      <vt:lpstr>PowerPoint 簡報</vt:lpstr>
      <vt:lpstr>PowerPoint 簡報</vt:lpstr>
      <vt:lpstr>前言</vt:lpstr>
      <vt:lpstr>PowerPoint 簡報</vt:lpstr>
      <vt:lpstr>市場結構</vt:lpstr>
      <vt:lpstr>市場結構-獨佔性廠商</vt:lpstr>
      <vt:lpstr>產業內各平台分布區域</vt:lpstr>
      <vt:lpstr>主要特色服務或產品</vt:lpstr>
      <vt:lpstr>產品的需求彈性、需求成長性、訂單波動性、購買模式</vt:lpstr>
      <vt:lpstr>垂直整合化 Netflix</vt:lpstr>
      <vt:lpstr>各廠商的廣告形式、產品開發的歷程</vt:lpstr>
      <vt:lpstr>各廠商的廣告形式、產品開發的歷程</vt:lpstr>
      <vt:lpstr>各廠商的廣告形式、產品開發的歷程</vt:lpstr>
      <vt:lpstr>各廠商的股價、月收入或年收入、其他可衡量廠商績效的數據</vt:lpstr>
      <vt:lpstr>五力分析</vt:lpstr>
      <vt:lpstr>五力分析-潛在進入者的威脅</vt:lpstr>
      <vt:lpstr>五力分析-替代品的威脅</vt:lpstr>
      <vt:lpstr>五力分析-替代品的威脅</vt:lpstr>
      <vt:lpstr>五力分析-替代品的威脅</vt:lpstr>
      <vt:lpstr>五力分析-買方的議價能力</vt:lpstr>
      <vt:lpstr>五力分析-供應商議價能力</vt:lpstr>
      <vt:lpstr>五力分析-業內競爭</vt:lpstr>
      <vt:lpstr>產業生態</vt:lpstr>
      <vt:lpstr>產業生態</vt:lpstr>
      <vt:lpstr>策略群組</vt:lpstr>
      <vt:lpstr>策略群組</vt:lpstr>
      <vt:lpstr>策略群組</vt:lpstr>
      <vt:lpstr>策略群組</vt:lpstr>
      <vt:lpstr>策略群組</vt:lpstr>
      <vt:lpstr>產品 生命週期</vt:lpstr>
      <vt:lpstr>產品生命週期</vt:lpstr>
      <vt:lpstr>期末總結</vt:lpstr>
      <vt:lpstr>評分：</vt:lpstr>
      <vt:lpstr>適合發展的位置：</vt:lpstr>
      <vt:lpstr>是否適合投入：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怡芳 鄭</cp:lastModifiedBy>
  <cp:revision>379</cp:revision>
  <dcterms:modified xsi:type="dcterms:W3CDTF">2023-01-07T04:21:30Z</dcterms:modified>
</cp:coreProperties>
</file>